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57" r:id="rId5"/>
    <p:sldId id="259" r:id="rId6"/>
    <p:sldId id="268" r:id="rId7"/>
    <p:sldId id="278" r:id="rId8"/>
    <p:sldId id="279" r:id="rId9"/>
    <p:sldId id="277" r:id="rId10"/>
    <p:sldId id="261" r:id="rId11"/>
    <p:sldId id="273" r:id="rId12"/>
    <p:sldId id="274" r:id="rId13"/>
    <p:sldId id="275" r:id="rId14"/>
    <p:sldId id="276" r:id="rId15"/>
    <p:sldId id="265" r:id="rId16"/>
  </p:sldIdLst>
  <p:sldSz cx="12192000" cy="6858000"/>
  <p:notesSz cx="6858000" cy="9144000"/>
  <p:embeddedFontLs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FF2F"/>
    <a:srgbClr val="FFFA00"/>
    <a:srgbClr val="E6E6E6"/>
    <a:srgbClr val="FCF600"/>
    <a:srgbClr val="99FF66"/>
    <a:srgbClr val="90D64A"/>
    <a:srgbClr val="FF0000"/>
    <a:srgbClr val="FFD13F"/>
    <a:srgbClr val="333F50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7" autoAdjust="0"/>
    <p:restoredTop sz="94917" autoAdjust="0"/>
  </p:normalViewPr>
  <p:slideViewPr>
    <p:cSldViewPr snapToGrid="0" showGuides="1">
      <p:cViewPr varScale="1">
        <p:scale>
          <a:sx n="105" d="100"/>
          <a:sy n="105" d="100"/>
        </p:scale>
        <p:origin x="380" y="6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D3507-BCC8-4A68-A87D-1896B26DC3A1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83FF3-D06F-47D2-B59A-ADD9A7DD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3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83FF3-D06F-47D2-B59A-ADD9A7DD69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3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83FF3-D06F-47D2-B59A-ADD9A7DD69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53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83FF3-D06F-47D2-B59A-ADD9A7DD69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8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83FF3-D06F-47D2-B59A-ADD9A7DD69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7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83FF3-D06F-47D2-B59A-ADD9A7DD69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4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83FF3-D06F-47D2-B59A-ADD9A7DD69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9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B52D9-2E7E-45A2-BCF4-DB638A61B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FE914C-B5D1-4B55-AA36-52D7D847C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EBA415-8CE8-4880-8C4E-206B3378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0670F-AF7C-4B8E-BB32-D519FF1C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E1525C-122A-434B-BC7C-EA0C80C4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1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E1F22-8BB2-4121-8CA8-E5E1AC6F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FDBCF6-B2E9-4A23-AEC5-8D2958D48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08665-A5D7-4094-8A65-D6335DE6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046A3-1902-4CD3-A452-4AAD16D2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A2E12-777F-494D-B6F1-3D34A39F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3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C655AE-54FF-43D1-94A6-B13BC9E62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8EC511-05B5-40C6-B796-652B3F956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DEE7BD-BAF9-4270-8B2F-BE274707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999747-A0A7-4EAB-BC7B-1958632C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FC3FD-8832-428C-87A7-F6735156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34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344E1-F50A-4025-A692-8982339D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00410-3FA4-4E64-A5FC-55D1A0167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DE07-EB7E-4D20-8518-1CB0A656D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9E1F90-75E6-4421-B0AC-B8A39A1E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00C684-F4B9-4815-83F4-55CF42F3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36952-E8AF-4FDF-B9E4-FD29D670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D024A-6A67-417E-B00D-2444BF6B0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E9117-AF44-495D-A42A-D304BED8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5F5D4-23A0-4961-B9C8-A741847A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3C5575-BDEF-4C80-907B-027C3D2C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3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BFD12-CD41-4D1C-92C5-67738481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0954D-9A1E-48C4-AD6E-426A4A50A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740503-5A94-4E3F-A20C-BD969F70E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A6C975-372E-4607-947B-C65AF0F6F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7A06DC-04EF-4BF5-9ED4-CA7CA529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AED32B-3E4E-4BC8-8A46-40281911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8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41603-1000-404E-9C4A-F8A40BA2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4D088-7235-466E-AFF9-277C99A43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7C9137-F149-4593-9D2B-893331E76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1666A4-FE8D-4865-9780-76A7EBE7A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45A141-DB13-4043-8D60-47F2D44BD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DC7CCA-27D4-4FF7-8C7F-2A9878D9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E41D4F-5ADA-423E-A3D5-8A5D29557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F285D8-7C11-4035-810C-B5B893A7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09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1C268-1F32-4EF3-A2ED-F4350E44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F50CCE-DE69-40D7-8B4C-A6662E7C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9740E0-1A43-4236-AB4F-713B3229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D4E908-F58C-49D6-8B98-B17B23EB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4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4863F-C7B7-4A34-9F18-B803764A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7B56E3-7509-4B82-A0FC-32EE5977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81D23D-E1D5-4705-BC9D-4FF89099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07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F7E07-A0AC-4F86-8F87-5611CDB2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3C87C-9F7A-45FD-BBE5-6E39FCE7A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373453-99AA-4F25-AAE3-F93E8ACAC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F1798B-03D5-4822-94EF-459F1570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4BCB59-F451-4682-9927-E17C1A77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41317-DF01-41E9-889C-66E385AD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52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3C398-B3EF-4FDE-BCB2-B0894F40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1C0E14-253C-4B82-BC26-7761833E2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803A1A-6565-47D9-87CA-85D37CE82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27FFE-464E-4884-833B-414AACEC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2B5A45-7C17-49F4-8C49-1B8D6B08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BBFACD-475C-44BA-97A6-CBA48131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5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008106-C587-4C66-9A09-2C5C8375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BB65A-4859-463A-995E-A7ECE499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ECD46-5B55-45EF-B7B7-9B9B31498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92C96-2EE3-481E-A65D-D99297B5A814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5E2EE-218D-4CE0-B884-44E8AE205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F1E3C6-4871-4F31-B404-3C7C9D9EB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C56A-7A49-4FDD-8B07-005B8E2F0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6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78D59A-9655-4742-B035-AC4892C99C1E}"/>
              </a:ext>
            </a:extLst>
          </p:cNvPr>
          <p:cNvCxnSpPr>
            <a:cxnSpLocks/>
          </p:cNvCxnSpPr>
          <p:nvPr/>
        </p:nvCxnSpPr>
        <p:spPr>
          <a:xfrm>
            <a:off x="-159657" y="-72515"/>
            <a:ext cx="4238168" cy="238398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ECB6B32-E6CF-4238-9E6F-D4C222CF2FA2}"/>
              </a:ext>
            </a:extLst>
          </p:cNvPr>
          <p:cNvSpPr/>
          <p:nvPr/>
        </p:nvSpPr>
        <p:spPr>
          <a:xfrm>
            <a:off x="4078514" y="1411514"/>
            <a:ext cx="4034972" cy="40349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F31E28-5A0D-4109-848D-7176B0746454}"/>
              </a:ext>
            </a:extLst>
          </p:cNvPr>
          <p:cNvSpPr/>
          <p:nvPr/>
        </p:nvSpPr>
        <p:spPr>
          <a:xfrm>
            <a:off x="4212771" y="1545771"/>
            <a:ext cx="3766457" cy="3766457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882B3-D459-4CE4-8F82-0DDD2B0E2B4E}"/>
              </a:ext>
            </a:extLst>
          </p:cNvPr>
          <p:cNvSpPr txBox="1"/>
          <p:nvPr/>
        </p:nvSpPr>
        <p:spPr>
          <a:xfrm>
            <a:off x="4444949" y="2824660"/>
            <a:ext cx="3302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 Project</a:t>
            </a:r>
          </a:p>
          <a:p>
            <a:pPr algn="ctr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발표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DD52F9-2ED3-41BE-86A4-7586038AB4E8}"/>
              </a:ext>
            </a:extLst>
          </p:cNvPr>
          <p:cNvSpPr txBox="1"/>
          <p:nvPr/>
        </p:nvSpPr>
        <p:spPr>
          <a:xfrm>
            <a:off x="5016660" y="1206813"/>
            <a:ext cx="2171573" cy="765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97441"/>
              </a:avLst>
            </a:prstTxWarp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endPos="0" dist="50800" dir="5400000" sy="-100000" algn="bl" rotWithShape="0"/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창업연계공학설계입문</a:t>
            </a:r>
            <a:endParaRPr lang="ko-KR" altLang="en-US" sz="3200" dirty="0">
              <a:solidFill>
                <a:schemeClr val="bg1"/>
              </a:solidFill>
              <a:effectLst>
                <a:glow>
                  <a:schemeClr val="accent1">
                    <a:alpha val="40000"/>
                  </a:schemeClr>
                </a:glow>
                <a:reflection endPos="0" dist="50800" dir="5400000" sy="-100000" algn="bl" rotWithShape="0"/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9013BDF-8136-4234-870F-1196987C50FA}"/>
              </a:ext>
            </a:extLst>
          </p:cNvPr>
          <p:cNvCxnSpPr>
            <a:cxnSpLocks/>
          </p:cNvCxnSpPr>
          <p:nvPr/>
        </p:nvCxnSpPr>
        <p:spPr>
          <a:xfrm>
            <a:off x="8113485" y="4534888"/>
            <a:ext cx="4238168" cy="238398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4E5D8D4-24C9-4D3E-B02E-0054107AB77E}"/>
              </a:ext>
            </a:extLst>
          </p:cNvPr>
          <p:cNvSpPr/>
          <p:nvPr/>
        </p:nvSpPr>
        <p:spPr>
          <a:xfrm>
            <a:off x="4017522" y="2238451"/>
            <a:ext cx="163070" cy="163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2DD20E-0E21-4BBE-8D08-59D9D516D39D}"/>
              </a:ext>
            </a:extLst>
          </p:cNvPr>
          <p:cNvSpPr/>
          <p:nvPr/>
        </p:nvSpPr>
        <p:spPr>
          <a:xfrm>
            <a:off x="8038526" y="4457010"/>
            <a:ext cx="163070" cy="163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811F0-6AF3-4EAC-9A73-A7867A29FAE6}"/>
              </a:ext>
            </a:extLst>
          </p:cNvPr>
          <p:cNvSpPr txBox="1"/>
          <p:nvPr/>
        </p:nvSpPr>
        <p:spPr>
          <a:xfrm>
            <a:off x="5340937" y="5325978"/>
            <a:ext cx="1510123" cy="400110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2761002"/>
              </a:avLst>
            </a:prstTxWarp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분반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65833-A3B1-4980-93C0-7AE4F974DAE2}"/>
              </a:ext>
            </a:extLst>
          </p:cNvPr>
          <p:cNvSpPr txBox="1"/>
          <p:nvPr/>
        </p:nvSpPr>
        <p:spPr>
          <a:xfrm>
            <a:off x="171880" y="5596402"/>
            <a:ext cx="1398140" cy="1099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20152524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이윤재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20165159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이준영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20191647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이종엽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20191653 </a:t>
            </a:r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이현승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20191667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정지환</a:t>
            </a:r>
          </a:p>
        </p:txBody>
      </p:sp>
    </p:spTree>
    <p:extLst>
      <p:ext uri="{BB962C8B-B14F-4D97-AF65-F5344CB8AC3E}">
        <p14:creationId xmlns:p14="http://schemas.microsoft.com/office/powerpoint/2010/main" val="231880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1F02-0AF0-4294-B2AD-7F0A9342C559}"/>
              </a:ext>
            </a:extLst>
          </p:cNvPr>
          <p:cNvSpPr txBox="1"/>
          <p:nvPr/>
        </p:nvSpPr>
        <p:spPr>
          <a:xfrm>
            <a:off x="10001722" y="215566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493816B-12FE-4805-9CC3-E896B472509B}"/>
              </a:ext>
            </a:extLst>
          </p:cNvPr>
          <p:cNvSpPr/>
          <p:nvPr/>
        </p:nvSpPr>
        <p:spPr>
          <a:xfrm>
            <a:off x="650854" y="1645109"/>
            <a:ext cx="5115643" cy="4370883"/>
          </a:xfrm>
          <a:prstGeom prst="roundRect">
            <a:avLst>
              <a:gd name="adj" fmla="val 192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AB94722-1CF4-444A-8AEB-3DB40CBB153F}"/>
              </a:ext>
            </a:extLst>
          </p:cNvPr>
          <p:cNvSpPr/>
          <p:nvPr/>
        </p:nvSpPr>
        <p:spPr>
          <a:xfrm>
            <a:off x="846695" y="1837267"/>
            <a:ext cx="4714791" cy="3982232"/>
          </a:xfrm>
          <a:prstGeom prst="roundRect">
            <a:avLst>
              <a:gd name="adj" fmla="val 19065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C2E6E7-C69B-4CC5-BA5D-1377C4A7BFF6}"/>
              </a:ext>
            </a:extLst>
          </p:cNvPr>
          <p:cNvSpPr/>
          <p:nvPr/>
        </p:nvSpPr>
        <p:spPr>
          <a:xfrm>
            <a:off x="6425503" y="1636642"/>
            <a:ext cx="5115643" cy="4370883"/>
          </a:xfrm>
          <a:prstGeom prst="roundRect">
            <a:avLst>
              <a:gd name="adj" fmla="val 192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7AD5CDE-8FE7-46B6-A978-1141DDC6734F}"/>
              </a:ext>
            </a:extLst>
          </p:cNvPr>
          <p:cNvSpPr/>
          <p:nvPr/>
        </p:nvSpPr>
        <p:spPr>
          <a:xfrm>
            <a:off x="6621344" y="1828800"/>
            <a:ext cx="4714791" cy="3982232"/>
          </a:xfrm>
          <a:prstGeom prst="roundRect">
            <a:avLst>
              <a:gd name="adj" fmla="val 19065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9AEE6A2-F865-443C-A65A-6AAEEA17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" t="32936" r="52187" b="9895"/>
          <a:stretch/>
        </p:blipFill>
        <p:spPr>
          <a:xfrm>
            <a:off x="1384300" y="2965795"/>
            <a:ext cx="3470232" cy="2437595"/>
          </a:xfrm>
          <a:prstGeom prst="rect">
            <a:avLst/>
          </a:prstGeom>
        </p:spPr>
      </p:pic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48D4B266-2F3C-4A0D-9597-EDA7F69160C7}"/>
              </a:ext>
            </a:extLst>
          </p:cNvPr>
          <p:cNvSpPr/>
          <p:nvPr/>
        </p:nvSpPr>
        <p:spPr>
          <a:xfrm>
            <a:off x="2244183" y="2425700"/>
            <a:ext cx="1909497" cy="253641"/>
          </a:xfrm>
          <a:prstGeom prst="parallelogram">
            <a:avLst>
              <a:gd name="adj" fmla="val 22632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91086F16-F66D-417A-89D9-C7980CBEEE37}"/>
              </a:ext>
            </a:extLst>
          </p:cNvPr>
          <p:cNvSpPr/>
          <p:nvPr/>
        </p:nvSpPr>
        <p:spPr>
          <a:xfrm>
            <a:off x="7722169" y="2348158"/>
            <a:ext cx="2563522" cy="279345"/>
          </a:xfrm>
          <a:prstGeom prst="parallelogram">
            <a:avLst>
              <a:gd name="adj" fmla="val 22632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5E7D8-A91E-4F18-9F37-E7AD1920E9B0}"/>
              </a:ext>
            </a:extLst>
          </p:cNvPr>
          <p:cNvSpPr txBox="1"/>
          <p:nvPr/>
        </p:nvSpPr>
        <p:spPr>
          <a:xfrm>
            <a:off x="2249341" y="2195322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난이도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74B90D-B9A0-46AB-B10F-475F1FD0E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3" t="34758" r="69631" b="38319"/>
          <a:stretch/>
        </p:blipFill>
        <p:spPr>
          <a:xfrm>
            <a:off x="7289039" y="2849396"/>
            <a:ext cx="3379399" cy="25417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00BEAC-F2D1-4CA7-AF91-61E69203F60F}"/>
              </a:ext>
            </a:extLst>
          </p:cNvPr>
          <p:cNvSpPr txBox="1"/>
          <p:nvPr/>
        </p:nvSpPr>
        <p:spPr>
          <a:xfrm>
            <a:off x="7734869" y="2148376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떨어지는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정확도</a:t>
            </a:r>
          </a:p>
        </p:txBody>
      </p:sp>
    </p:spTree>
    <p:extLst>
      <p:ext uri="{BB962C8B-B14F-4D97-AF65-F5344CB8AC3E}">
        <p14:creationId xmlns:p14="http://schemas.microsoft.com/office/powerpoint/2010/main" val="217076862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1F02-0AF0-4294-B2AD-7F0A9342C559}"/>
              </a:ext>
            </a:extLst>
          </p:cNvPr>
          <p:cNvSpPr txBox="1"/>
          <p:nvPr/>
        </p:nvSpPr>
        <p:spPr>
          <a:xfrm>
            <a:off x="9049222" y="215566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 재설정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3D6BF06-0F81-4624-B5DE-B152BBEE0E8B}"/>
              </a:ext>
            </a:extLst>
          </p:cNvPr>
          <p:cNvSpPr/>
          <p:nvPr/>
        </p:nvSpPr>
        <p:spPr>
          <a:xfrm>
            <a:off x="1338345" y="2645653"/>
            <a:ext cx="2325964" cy="2325964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B35E229F-8BF1-4196-97E6-70F38BCD5EDF}"/>
              </a:ext>
            </a:extLst>
          </p:cNvPr>
          <p:cNvSpPr/>
          <p:nvPr/>
        </p:nvSpPr>
        <p:spPr>
          <a:xfrm>
            <a:off x="1528845" y="2836153"/>
            <a:ext cx="1947694" cy="1947694"/>
          </a:xfrm>
          <a:prstGeom prst="flowChartConnector">
            <a:avLst/>
          </a:prstGeom>
          <a:solidFill>
            <a:srgbClr val="FF0000"/>
          </a:solidFill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DA121-3051-4D52-BBD7-87A215A8189E}"/>
              </a:ext>
            </a:extLst>
          </p:cNvPr>
          <p:cNvSpPr txBox="1"/>
          <p:nvPr/>
        </p:nvSpPr>
        <p:spPr>
          <a:xfrm>
            <a:off x="931945" y="5171696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빨간색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건널목 등으로 인한 정지상황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B4A5DCB9-0579-49E8-8B5D-D030A9776A38}"/>
              </a:ext>
            </a:extLst>
          </p:cNvPr>
          <p:cNvSpPr/>
          <p:nvPr/>
        </p:nvSpPr>
        <p:spPr>
          <a:xfrm>
            <a:off x="4932445" y="2645653"/>
            <a:ext cx="2325964" cy="2325964"/>
          </a:xfrm>
          <a:prstGeom prst="flowChartConnector">
            <a:avLst/>
          </a:prstGeom>
          <a:solidFill>
            <a:srgbClr val="61F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051976A2-2BEE-4BCB-8C94-A2A46870AF77}"/>
              </a:ext>
            </a:extLst>
          </p:cNvPr>
          <p:cNvSpPr/>
          <p:nvPr/>
        </p:nvSpPr>
        <p:spPr>
          <a:xfrm>
            <a:off x="5122945" y="2836153"/>
            <a:ext cx="1947694" cy="1947694"/>
          </a:xfrm>
          <a:prstGeom prst="flowChartConnector">
            <a:avLst/>
          </a:prstGeom>
          <a:solidFill>
            <a:srgbClr val="61FF2F"/>
          </a:solidFill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829887-84DF-4C75-86BA-C5BE52498A42}"/>
              </a:ext>
            </a:extLst>
          </p:cNvPr>
          <p:cNvSpPr txBox="1"/>
          <p:nvPr/>
        </p:nvSpPr>
        <p:spPr>
          <a:xfrm>
            <a:off x="5010953" y="5171696"/>
            <a:ext cx="2215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초록색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정상속도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: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구역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FDCFAF1D-3630-4DB9-8827-4A4E603515F4}"/>
              </a:ext>
            </a:extLst>
          </p:cNvPr>
          <p:cNvSpPr/>
          <p:nvPr/>
        </p:nvSpPr>
        <p:spPr>
          <a:xfrm>
            <a:off x="8540833" y="2645653"/>
            <a:ext cx="2325964" cy="2325964"/>
          </a:xfrm>
          <a:prstGeom prst="flowChartConnector">
            <a:avLst/>
          </a:prstGeom>
          <a:solidFill>
            <a:srgbClr val="FF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95F69E11-0CE1-40D3-9DD2-C203E4C5569E}"/>
              </a:ext>
            </a:extLst>
          </p:cNvPr>
          <p:cNvSpPr/>
          <p:nvPr/>
        </p:nvSpPr>
        <p:spPr>
          <a:xfrm>
            <a:off x="8731333" y="2836153"/>
            <a:ext cx="1947694" cy="1947694"/>
          </a:xfrm>
          <a:prstGeom prst="flowChartConnector">
            <a:avLst/>
          </a:prstGeom>
          <a:solidFill>
            <a:srgbClr val="FFFA00"/>
          </a:solidFill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D9116-17E1-4129-9E05-A5D682B930F7}"/>
              </a:ext>
            </a:extLst>
          </p:cNvPr>
          <p:cNvSpPr txBox="1"/>
          <p:nvPr/>
        </p:nvSpPr>
        <p:spPr>
          <a:xfrm>
            <a:off x="8751590" y="5171696"/>
            <a:ext cx="1951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노란색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저속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: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보호 구역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8778FB8-5657-4E0C-843A-D11FE014E4EB}"/>
              </a:ext>
            </a:extLst>
          </p:cNvPr>
          <p:cNvSpPr/>
          <p:nvPr/>
        </p:nvSpPr>
        <p:spPr>
          <a:xfrm>
            <a:off x="4655774" y="1508711"/>
            <a:ext cx="2807427" cy="662009"/>
          </a:xfrm>
          <a:prstGeom prst="roundRect">
            <a:avLst>
              <a:gd name="adj" fmla="val 44542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94846C-D9B8-4B7C-B272-E7387E744C17}"/>
              </a:ext>
            </a:extLst>
          </p:cNvPr>
          <p:cNvSpPr txBox="1"/>
          <p:nvPr/>
        </p:nvSpPr>
        <p:spPr>
          <a:xfrm>
            <a:off x="4900098" y="1593495"/>
            <a:ext cx="23887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6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표지판의 단순화</a:t>
            </a:r>
          </a:p>
        </p:txBody>
      </p:sp>
    </p:spTree>
    <p:extLst>
      <p:ext uri="{BB962C8B-B14F-4D97-AF65-F5344CB8AC3E}">
        <p14:creationId xmlns:p14="http://schemas.microsoft.com/office/powerpoint/2010/main" val="39935150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1F02-0AF0-4294-B2AD-7F0A9342C559}"/>
              </a:ext>
            </a:extLst>
          </p:cNvPr>
          <p:cNvSpPr txBox="1"/>
          <p:nvPr/>
        </p:nvSpPr>
        <p:spPr>
          <a:xfrm>
            <a:off x="9049222" y="215566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 재설정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8778FB8-5657-4E0C-843A-D11FE014E4EB}"/>
              </a:ext>
            </a:extLst>
          </p:cNvPr>
          <p:cNvSpPr/>
          <p:nvPr/>
        </p:nvSpPr>
        <p:spPr>
          <a:xfrm>
            <a:off x="5103554" y="1527200"/>
            <a:ext cx="1986326" cy="662009"/>
          </a:xfrm>
          <a:prstGeom prst="roundRect">
            <a:avLst>
              <a:gd name="adj" fmla="val 44542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94846C-D9B8-4B7C-B272-E7387E744C17}"/>
              </a:ext>
            </a:extLst>
          </p:cNvPr>
          <p:cNvSpPr txBox="1"/>
          <p:nvPr/>
        </p:nvSpPr>
        <p:spPr>
          <a:xfrm>
            <a:off x="5378842" y="1608922"/>
            <a:ext cx="14798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6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코스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29AC60-F919-495D-B4D3-F329A63A1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03" y="2615379"/>
            <a:ext cx="6794570" cy="3556821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45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1F02-0AF0-4294-B2AD-7F0A9342C559}"/>
              </a:ext>
            </a:extLst>
          </p:cNvPr>
          <p:cNvSpPr txBox="1"/>
          <p:nvPr/>
        </p:nvSpPr>
        <p:spPr>
          <a:xfrm>
            <a:off x="9036522" y="215566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설계서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8778FB8-5657-4E0C-843A-D11FE014E4EB}"/>
              </a:ext>
            </a:extLst>
          </p:cNvPr>
          <p:cNvSpPr/>
          <p:nvPr/>
        </p:nvSpPr>
        <p:spPr>
          <a:xfrm>
            <a:off x="4176454" y="1527200"/>
            <a:ext cx="3773746" cy="662009"/>
          </a:xfrm>
          <a:prstGeom prst="roundRect">
            <a:avLst>
              <a:gd name="adj" fmla="val 44542"/>
            </a:avLst>
          </a:prstGeom>
          <a:solidFill>
            <a:schemeClr val="bg1"/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94846C-D9B8-4B7C-B272-E7387E744C17}"/>
              </a:ext>
            </a:extLst>
          </p:cNvPr>
          <p:cNvSpPr txBox="1"/>
          <p:nvPr/>
        </p:nvSpPr>
        <p:spPr>
          <a:xfrm>
            <a:off x="4382397" y="1611066"/>
            <a:ext cx="33810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6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구조 설계서</a:t>
            </a:r>
          </a:p>
        </p:txBody>
      </p:sp>
      <p:pic>
        <p:nvPicPr>
          <p:cNvPr id="9" name="Picture 2" descr="https://lh4.googleusercontent.com/6rW2uPSvu1GPN-0yrAbekLM4HrLR4LGAN90hEY2b95wiIFIk63MhDFUHXnACSbBV_0t-HX8ChbEtmKOmwwYSgzN1cVoeFrC6rr7f6B81MQJvOn1SS-VN-oQUVoImZceYtsJ8F4XY">
            <a:extLst>
              <a:ext uri="{FF2B5EF4-FFF2-40B4-BE49-F238E27FC236}">
                <a16:creationId xmlns:a16="http://schemas.microsoft.com/office/drawing/2014/main" id="{B0172A4F-5463-4347-8703-8ACD9B5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51" y="2712234"/>
            <a:ext cx="7146698" cy="3470348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27590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1F02-0AF0-4294-B2AD-7F0A9342C559}"/>
              </a:ext>
            </a:extLst>
          </p:cNvPr>
          <p:cNvSpPr txBox="1"/>
          <p:nvPr/>
        </p:nvSpPr>
        <p:spPr>
          <a:xfrm>
            <a:off x="9011122" y="215566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동영상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KakaoTalk_Video_20191219_0605_13_448">
            <a:hlinkClick r:id="" action="ppaction://media"/>
            <a:extLst>
              <a:ext uri="{FF2B5EF4-FFF2-40B4-BE49-F238E27FC236}">
                <a16:creationId xmlns:a16="http://schemas.microsoft.com/office/drawing/2014/main" id="{204F7407-2046-49FE-A678-8BE9845216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7556" y="1642055"/>
            <a:ext cx="8116887" cy="4562185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17832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9D5096-B278-4C6A-8500-0C0B95BF0D8D}"/>
              </a:ext>
            </a:extLst>
          </p:cNvPr>
          <p:cNvCxnSpPr>
            <a:cxnSpLocks/>
          </p:cNvCxnSpPr>
          <p:nvPr/>
        </p:nvCxnSpPr>
        <p:spPr>
          <a:xfrm>
            <a:off x="-159657" y="-72515"/>
            <a:ext cx="4238168" cy="238398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59CC1EB-A676-4498-AC45-AD9F8A84F95D}"/>
              </a:ext>
            </a:extLst>
          </p:cNvPr>
          <p:cNvSpPr/>
          <p:nvPr/>
        </p:nvSpPr>
        <p:spPr>
          <a:xfrm>
            <a:off x="4078514" y="1411514"/>
            <a:ext cx="4034972" cy="40349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388B51-1462-49CA-B38F-64966242F682}"/>
              </a:ext>
            </a:extLst>
          </p:cNvPr>
          <p:cNvSpPr/>
          <p:nvPr/>
        </p:nvSpPr>
        <p:spPr>
          <a:xfrm>
            <a:off x="4212771" y="1545771"/>
            <a:ext cx="3766457" cy="3766457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0A1CB-69EE-41F9-9CAD-EA909DDB0C01}"/>
              </a:ext>
            </a:extLst>
          </p:cNvPr>
          <p:cNvSpPr txBox="1"/>
          <p:nvPr/>
        </p:nvSpPr>
        <p:spPr>
          <a:xfrm>
            <a:off x="4598954" y="2812134"/>
            <a:ext cx="297612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800" spc="-15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900" spc="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Thank    you</a:t>
            </a:r>
            <a:endParaRPr lang="ko-KR" altLang="en-US" sz="2900" spc="3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60C2DE-522A-455E-8BF0-957BB74B26D8}"/>
              </a:ext>
            </a:extLst>
          </p:cNvPr>
          <p:cNvCxnSpPr>
            <a:cxnSpLocks/>
          </p:cNvCxnSpPr>
          <p:nvPr/>
        </p:nvCxnSpPr>
        <p:spPr>
          <a:xfrm>
            <a:off x="8113485" y="4534888"/>
            <a:ext cx="4238168" cy="238398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0139715-68D5-4E3B-8B6A-5A8326A42AAD}"/>
              </a:ext>
            </a:extLst>
          </p:cNvPr>
          <p:cNvSpPr/>
          <p:nvPr/>
        </p:nvSpPr>
        <p:spPr>
          <a:xfrm>
            <a:off x="4017522" y="2238451"/>
            <a:ext cx="163070" cy="163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301B0C-0D0A-40DE-A333-636C31817065}"/>
              </a:ext>
            </a:extLst>
          </p:cNvPr>
          <p:cNvSpPr/>
          <p:nvPr/>
        </p:nvSpPr>
        <p:spPr>
          <a:xfrm>
            <a:off x="8038526" y="4457010"/>
            <a:ext cx="163070" cy="163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830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78D59A-9655-4742-B035-AC4892C99C1E}"/>
              </a:ext>
            </a:extLst>
          </p:cNvPr>
          <p:cNvCxnSpPr>
            <a:cxnSpLocks/>
          </p:cNvCxnSpPr>
          <p:nvPr/>
        </p:nvCxnSpPr>
        <p:spPr>
          <a:xfrm>
            <a:off x="905122" y="969033"/>
            <a:ext cx="558757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4E5D8D4-24C9-4D3E-B02E-0054107AB77E}"/>
              </a:ext>
            </a:extLst>
          </p:cNvPr>
          <p:cNvSpPr/>
          <p:nvPr/>
        </p:nvSpPr>
        <p:spPr>
          <a:xfrm>
            <a:off x="1404605" y="899189"/>
            <a:ext cx="158482" cy="153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D9F4350-658F-4112-9A16-9B3C26D4E5DA}"/>
              </a:ext>
            </a:extLst>
          </p:cNvPr>
          <p:cNvCxnSpPr>
            <a:cxnSpLocks/>
          </p:cNvCxnSpPr>
          <p:nvPr/>
        </p:nvCxnSpPr>
        <p:spPr>
          <a:xfrm>
            <a:off x="905122" y="1976217"/>
            <a:ext cx="1941138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BE642E2-1657-495C-B5B8-537E7DA890FD}"/>
              </a:ext>
            </a:extLst>
          </p:cNvPr>
          <p:cNvSpPr/>
          <p:nvPr/>
        </p:nvSpPr>
        <p:spPr>
          <a:xfrm>
            <a:off x="2786987" y="1896848"/>
            <a:ext cx="158482" cy="153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2DA1160-03B0-4A9C-8382-5CEC3B554709}"/>
              </a:ext>
            </a:extLst>
          </p:cNvPr>
          <p:cNvCxnSpPr>
            <a:cxnSpLocks/>
          </p:cNvCxnSpPr>
          <p:nvPr/>
        </p:nvCxnSpPr>
        <p:spPr>
          <a:xfrm>
            <a:off x="905122" y="2993039"/>
            <a:ext cx="3298835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6A3CB99E-F0AC-475E-8326-D7FFE1436C29}"/>
              </a:ext>
            </a:extLst>
          </p:cNvPr>
          <p:cNvSpPr/>
          <p:nvPr/>
        </p:nvSpPr>
        <p:spPr>
          <a:xfrm>
            <a:off x="4144683" y="2913671"/>
            <a:ext cx="158482" cy="153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41190B7-456B-4857-8C70-7616E8782D44}"/>
              </a:ext>
            </a:extLst>
          </p:cNvPr>
          <p:cNvCxnSpPr>
            <a:cxnSpLocks/>
          </p:cNvCxnSpPr>
          <p:nvPr/>
        </p:nvCxnSpPr>
        <p:spPr>
          <a:xfrm>
            <a:off x="905122" y="3934298"/>
            <a:ext cx="4747272" cy="68565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24E49F7B-C319-431E-A660-0D67D4C55B45}"/>
              </a:ext>
            </a:extLst>
          </p:cNvPr>
          <p:cNvSpPr/>
          <p:nvPr/>
        </p:nvSpPr>
        <p:spPr>
          <a:xfrm>
            <a:off x="5593121" y="3923494"/>
            <a:ext cx="158482" cy="153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00ED9-C306-4476-B663-3D6A9A753A52}"/>
              </a:ext>
            </a:extLst>
          </p:cNvPr>
          <p:cNvSpPr txBox="1"/>
          <p:nvPr/>
        </p:nvSpPr>
        <p:spPr>
          <a:xfrm>
            <a:off x="1949658" y="703640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3627E-A78A-4760-823B-05701A6AA87F}"/>
              </a:ext>
            </a:extLst>
          </p:cNvPr>
          <p:cNvSpPr txBox="1"/>
          <p:nvPr/>
        </p:nvSpPr>
        <p:spPr>
          <a:xfrm>
            <a:off x="3406096" y="1711019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명세서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0B9F4-A4B3-4847-858D-92167D0C1238}"/>
              </a:ext>
            </a:extLst>
          </p:cNvPr>
          <p:cNvSpPr txBox="1"/>
          <p:nvPr/>
        </p:nvSpPr>
        <p:spPr>
          <a:xfrm>
            <a:off x="4755792" y="2738976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05ECF-1053-4C75-A33D-F8E9243001C4}"/>
              </a:ext>
            </a:extLst>
          </p:cNvPr>
          <p:cNvSpPr txBox="1"/>
          <p:nvPr/>
        </p:nvSpPr>
        <p:spPr>
          <a:xfrm>
            <a:off x="6162859" y="3713870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 재설정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A2E0EC-7E63-4728-8F03-D25148FD3519}"/>
              </a:ext>
            </a:extLst>
          </p:cNvPr>
          <p:cNvCxnSpPr>
            <a:cxnSpLocks/>
          </p:cNvCxnSpPr>
          <p:nvPr/>
        </p:nvCxnSpPr>
        <p:spPr>
          <a:xfrm>
            <a:off x="905122" y="4962255"/>
            <a:ext cx="6143308" cy="78934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1C4F8A5-C5AE-4F1F-9441-8BC365F3850C}"/>
              </a:ext>
            </a:extLst>
          </p:cNvPr>
          <p:cNvSpPr/>
          <p:nvPr/>
        </p:nvSpPr>
        <p:spPr>
          <a:xfrm>
            <a:off x="6989157" y="4961820"/>
            <a:ext cx="158482" cy="153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44B440-528D-4A95-B002-43B61C82164C}"/>
              </a:ext>
            </a:extLst>
          </p:cNvPr>
          <p:cNvSpPr txBox="1"/>
          <p:nvPr/>
        </p:nvSpPr>
        <p:spPr>
          <a:xfrm>
            <a:off x="7558894" y="4765012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 설계서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B52F846-3D57-4160-9D01-3E730EE89474}"/>
              </a:ext>
            </a:extLst>
          </p:cNvPr>
          <p:cNvCxnSpPr>
            <a:cxnSpLocks/>
          </p:cNvCxnSpPr>
          <p:nvPr/>
        </p:nvCxnSpPr>
        <p:spPr>
          <a:xfrm>
            <a:off x="941257" y="5961595"/>
            <a:ext cx="7503211" cy="68565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20998558-5FCD-4FDF-9D4C-B243ED23F7FA}"/>
              </a:ext>
            </a:extLst>
          </p:cNvPr>
          <p:cNvSpPr/>
          <p:nvPr/>
        </p:nvSpPr>
        <p:spPr>
          <a:xfrm>
            <a:off x="8385195" y="5963607"/>
            <a:ext cx="158482" cy="153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33FB2-048D-4C68-A323-8A705E0AD5E8}"/>
              </a:ext>
            </a:extLst>
          </p:cNvPr>
          <p:cNvSpPr txBox="1"/>
          <p:nvPr/>
        </p:nvSpPr>
        <p:spPr>
          <a:xfrm>
            <a:off x="8954933" y="5770342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동영상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E51BBB-59FE-48FD-AEF7-9934515D316D}"/>
              </a:ext>
            </a:extLst>
          </p:cNvPr>
          <p:cNvSpPr txBox="1"/>
          <p:nvPr/>
        </p:nvSpPr>
        <p:spPr>
          <a:xfrm>
            <a:off x="614149" y="696035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EBFA31-2E73-4533-9A09-7B0FEB81FA52}"/>
              </a:ext>
            </a:extLst>
          </p:cNvPr>
          <p:cNvSpPr txBox="1"/>
          <p:nvPr/>
        </p:nvSpPr>
        <p:spPr>
          <a:xfrm>
            <a:off x="653941" y="1700040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EE7790-5018-467F-BAC0-07A8CF984FAD}"/>
              </a:ext>
            </a:extLst>
          </p:cNvPr>
          <p:cNvSpPr txBox="1"/>
          <p:nvPr/>
        </p:nvSpPr>
        <p:spPr>
          <a:xfrm>
            <a:off x="653941" y="2732105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6B5820-AFAB-474C-9862-BA2A1F87FA91}"/>
              </a:ext>
            </a:extLst>
          </p:cNvPr>
          <p:cNvSpPr txBox="1"/>
          <p:nvPr/>
        </p:nvSpPr>
        <p:spPr>
          <a:xfrm>
            <a:off x="640677" y="3701936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B4B5E1-597F-4A90-AD0C-529B9713B6D1}"/>
              </a:ext>
            </a:extLst>
          </p:cNvPr>
          <p:cNvSpPr txBox="1"/>
          <p:nvPr/>
        </p:nvSpPr>
        <p:spPr>
          <a:xfrm>
            <a:off x="627708" y="4688414"/>
            <a:ext cx="353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504E14-B625-4579-A9CF-988A342BF6F3}"/>
              </a:ext>
            </a:extLst>
          </p:cNvPr>
          <p:cNvSpPr txBox="1"/>
          <p:nvPr/>
        </p:nvSpPr>
        <p:spPr>
          <a:xfrm>
            <a:off x="640677" y="5707164"/>
            <a:ext cx="353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3818DC-B1F4-4704-A3A8-9A3FB4CE21B9}"/>
              </a:ext>
            </a:extLst>
          </p:cNvPr>
          <p:cNvGrpSpPr/>
          <p:nvPr/>
        </p:nvGrpSpPr>
        <p:grpSpPr>
          <a:xfrm>
            <a:off x="10087968" y="965433"/>
            <a:ext cx="12143588" cy="163070"/>
            <a:chOff x="730583" y="871092"/>
            <a:chExt cx="12143588" cy="16307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785E48C-D6BB-458B-A2C5-DF3EB0CD7AF5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888D96E-11F5-4176-A7EB-1113B445919A}"/>
                </a:ext>
              </a:extLst>
            </p:cNvPr>
            <p:cNvCxnSpPr>
              <a:stCxn id="46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42819EB-3857-450B-A385-AE21D380B5F1}"/>
              </a:ext>
            </a:extLst>
          </p:cNvPr>
          <p:cNvSpPr txBox="1"/>
          <p:nvPr/>
        </p:nvSpPr>
        <p:spPr>
          <a:xfrm>
            <a:off x="10356907" y="217246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1104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1F02-0AF0-4294-B2AD-7F0A9342C559}"/>
              </a:ext>
            </a:extLst>
          </p:cNvPr>
          <p:cNvSpPr txBox="1"/>
          <p:nvPr/>
        </p:nvSpPr>
        <p:spPr>
          <a:xfrm>
            <a:off x="10434727" y="217246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F3D5182-7463-4D40-ADB4-5B332AC17FFF}"/>
              </a:ext>
            </a:extLst>
          </p:cNvPr>
          <p:cNvGrpSpPr/>
          <p:nvPr/>
        </p:nvGrpSpPr>
        <p:grpSpPr>
          <a:xfrm>
            <a:off x="852020" y="1496013"/>
            <a:ext cx="10487959" cy="4852315"/>
            <a:chOff x="852020" y="1496013"/>
            <a:chExt cx="10487959" cy="485231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FC91C06-2D5D-41F3-AE46-F96B96438D6A}"/>
                </a:ext>
              </a:extLst>
            </p:cNvPr>
            <p:cNvGrpSpPr/>
            <p:nvPr/>
          </p:nvGrpSpPr>
          <p:grpSpPr>
            <a:xfrm>
              <a:off x="852020" y="2416157"/>
              <a:ext cx="10487959" cy="3932171"/>
              <a:chOff x="852020" y="2416157"/>
              <a:chExt cx="10487959" cy="393217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BEBC2595-8193-4B0B-9EFE-63A3AA34720C}"/>
                  </a:ext>
                </a:extLst>
              </p:cNvPr>
              <p:cNvSpPr/>
              <p:nvPr/>
            </p:nvSpPr>
            <p:spPr>
              <a:xfrm>
                <a:off x="852020" y="2416157"/>
                <a:ext cx="10487959" cy="3932171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3D6E3A6-8131-4134-95CC-6F6C1214470B}"/>
                  </a:ext>
                </a:extLst>
              </p:cNvPr>
              <p:cNvSpPr/>
              <p:nvPr/>
            </p:nvSpPr>
            <p:spPr>
              <a:xfrm>
                <a:off x="1038236" y="2601866"/>
                <a:ext cx="10115526" cy="3560751"/>
              </a:xfrm>
              <a:prstGeom prst="roundRect">
                <a:avLst>
                  <a:gd name="adj" fmla="val 44542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4F659AE-DD22-44CB-B782-BDBDE1913ADF}"/>
                </a:ext>
              </a:extLst>
            </p:cNvPr>
            <p:cNvSpPr/>
            <p:nvPr/>
          </p:nvSpPr>
          <p:spPr>
            <a:xfrm>
              <a:off x="4263212" y="1496013"/>
              <a:ext cx="3662569" cy="662009"/>
            </a:xfrm>
            <a:prstGeom prst="roundRect">
              <a:avLst>
                <a:gd name="adj" fmla="val 44542"/>
              </a:avLst>
            </a:prstGeom>
            <a:solidFill>
              <a:schemeClr val="bg1"/>
            </a:solidFill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05FC4B2-9F9C-4511-9E20-3B7A05837D14}"/>
                </a:ext>
              </a:extLst>
            </p:cNvPr>
            <p:cNvCxnSpPr/>
            <p:nvPr/>
          </p:nvCxnSpPr>
          <p:spPr>
            <a:xfrm>
              <a:off x="5117330" y="2124911"/>
              <a:ext cx="0" cy="454572"/>
            </a:xfrm>
            <a:prstGeom prst="line">
              <a:avLst/>
            </a:prstGeom>
            <a:ln w="127000">
              <a:solidFill>
                <a:schemeClr val="bg1">
                  <a:alpha val="9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46198CF-1576-40FB-AF79-5FFD013F2974}"/>
                </a:ext>
              </a:extLst>
            </p:cNvPr>
            <p:cNvCxnSpPr>
              <a:cxnSpLocks/>
            </p:cNvCxnSpPr>
            <p:nvPr/>
          </p:nvCxnSpPr>
          <p:spPr>
            <a:xfrm>
              <a:off x="7090063" y="2097103"/>
              <a:ext cx="0" cy="319053"/>
            </a:xfrm>
            <a:prstGeom prst="line">
              <a:avLst/>
            </a:prstGeom>
            <a:ln w="127000">
              <a:solidFill>
                <a:schemeClr val="bg1">
                  <a:alpha val="9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CD57337-C493-4B85-82E5-5D89450E5A33}"/>
                </a:ext>
              </a:extLst>
            </p:cNvPr>
            <p:cNvGrpSpPr/>
            <p:nvPr/>
          </p:nvGrpSpPr>
          <p:grpSpPr>
            <a:xfrm>
              <a:off x="2079809" y="3086899"/>
              <a:ext cx="3144104" cy="2199046"/>
              <a:chOff x="3782201" y="3681795"/>
              <a:chExt cx="2428703" cy="168019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F8BB8EB-06FD-4CE7-99D1-E1FE5BA66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2201" y="4230930"/>
                <a:ext cx="912441" cy="951418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848487A-6523-4124-8E98-F8DCF0E4D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9546" y="3681795"/>
                <a:ext cx="1611358" cy="1680192"/>
              </a:xfrm>
              <a:prstGeom prst="rect">
                <a:avLst/>
              </a:prstGeom>
            </p:spPr>
          </p:pic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EF548CC-35EC-4A30-9D53-7BD65E375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672" y="3086899"/>
              <a:ext cx="1989166" cy="1989166"/>
            </a:xfrm>
            <a:prstGeom prst="rect">
              <a:avLst/>
            </a:prstGeom>
          </p:spPr>
        </p:pic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65C39475-59CB-4AAB-86A6-5802DA618D49}"/>
                </a:ext>
              </a:extLst>
            </p:cNvPr>
            <p:cNvSpPr txBox="1"/>
            <p:nvPr/>
          </p:nvSpPr>
          <p:spPr>
            <a:xfrm>
              <a:off x="2806038" y="5285945"/>
              <a:ext cx="1768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교통법규 준수</a:t>
              </a:r>
            </a:p>
          </p:txBody>
        </p:sp>
        <p:sp>
          <p:nvSpPr>
            <p:cNvPr id="55" name="TextBox 17">
              <a:extLst>
                <a:ext uri="{FF2B5EF4-FFF2-40B4-BE49-F238E27FC236}">
                  <a16:creationId xmlns:a16="http://schemas.microsoft.com/office/drawing/2014/main" id="{1AC0A071-F8F9-46F1-87AE-F9047CF335D3}"/>
                </a:ext>
              </a:extLst>
            </p:cNvPr>
            <p:cNvSpPr txBox="1"/>
            <p:nvPr/>
          </p:nvSpPr>
          <p:spPr>
            <a:xfrm>
              <a:off x="7318663" y="5273245"/>
              <a:ext cx="23880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탑승자와의 상호작용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334FA5-4110-44DF-9F72-02A9D179A18F}"/>
                </a:ext>
              </a:extLst>
            </p:cNvPr>
            <p:cNvSpPr txBox="1"/>
            <p:nvPr/>
          </p:nvSpPr>
          <p:spPr>
            <a:xfrm>
              <a:off x="5626029" y="3438625"/>
              <a:ext cx="106952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5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+</a:t>
              </a:r>
              <a:endParaRPr lang="ko-KR" altLang="en-US" sz="115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CFD4EF3D-7097-496E-8E79-F23A13765402}"/>
                </a:ext>
              </a:extLst>
            </p:cNvPr>
            <p:cNvSpPr/>
            <p:nvPr/>
          </p:nvSpPr>
          <p:spPr>
            <a:xfrm>
              <a:off x="5378456" y="1793240"/>
              <a:ext cx="2224611" cy="233911"/>
            </a:xfrm>
            <a:prstGeom prst="parallelogram">
              <a:avLst>
                <a:gd name="adj" fmla="val 22632"/>
              </a:avLst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AC6F77-1C45-42BE-8BC9-57E6BBEB2496}"/>
                </a:ext>
              </a:extLst>
            </p:cNvPr>
            <p:cNvSpPr txBox="1"/>
            <p:nvPr/>
          </p:nvSpPr>
          <p:spPr>
            <a:xfrm>
              <a:off x="4418367" y="1572055"/>
              <a:ext cx="328006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6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</a:t>
              </a:r>
              <a:r>
                <a:rPr lang="en-US" altLang="ko-KR" sz="26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26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친절한 모범운전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1223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1F02-0AF0-4294-B2AD-7F0A9342C559}"/>
              </a:ext>
            </a:extLst>
          </p:cNvPr>
          <p:cNvSpPr txBox="1"/>
          <p:nvPr/>
        </p:nvSpPr>
        <p:spPr>
          <a:xfrm>
            <a:off x="10434727" y="217246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91B99A7-C7B0-49A0-92C1-24AE34AB6945}"/>
              </a:ext>
            </a:extLst>
          </p:cNvPr>
          <p:cNvGrpSpPr/>
          <p:nvPr/>
        </p:nvGrpSpPr>
        <p:grpSpPr>
          <a:xfrm>
            <a:off x="852020" y="1496013"/>
            <a:ext cx="10487959" cy="4852315"/>
            <a:chOff x="852020" y="1496013"/>
            <a:chExt cx="10487959" cy="485231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FC91C06-2D5D-41F3-AE46-F96B96438D6A}"/>
                </a:ext>
              </a:extLst>
            </p:cNvPr>
            <p:cNvGrpSpPr/>
            <p:nvPr/>
          </p:nvGrpSpPr>
          <p:grpSpPr>
            <a:xfrm>
              <a:off x="852020" y="2416157"/>
              <a:ext cx="10487959" cy="3932171"/>
              <a:chOff x="852020" y="2416157"/>
              <a:chExt cx="10487959" cy="393217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BEBC2595-8193-4B0B-9EFE-63A3AA34720C}"/>
                  </a:ext>
                </a:extLst>
              </p:cNvPr>
              <p:cNvSpPr/>
              <p:nvPr/>
            </p:nvSpPr>
            <p:spPr>
              <a:xfrm>
                <a:off x="852020" y="2416157"/>
                <a:ext cx="10487959" cy="3932171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3D6E3A6-8131-4134-95CC-6F6C1214470B}"/>
                  </a:ext>
                </a:extLst>
              </p:cNvPr>
              <p:cNvSpPr/>
              <p:nvPr/>
            </p:nvSpPr>
            <p:spPr>
              <a:xfrm>
                <a:off x="1038236" y="2601866"/>
                <a:ext cx="10115526" cy="3560751"/>
              </a:xfrm>
              <a:prstGeom prst="roundRect">
                <a:avLst>
                  <a:gd name="adj" fmla="val 44542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4F659AE-DD22-44CB-B782-BDBDE1913ADF}"/>
                </a:ext>
              </a:extLst>
            </p:cNvPr>
            <p:cNvSpPr/>
            <p:nvPr/>
          </p:nvSpPr>
          <p:spPr>
            <a:xfrm>
              <a:off x="4263212" y="1496013"/>
              <a:ext cx="3662569" cy="662009"/>
            </a:xfrm>
            <a:prstGeom prst="roundRect">
              <a:avLst>
                <a:gd name="adj" fmla="val 44542"/>
              </a:avLst>
            </a:prstGeom>
            <a:solidFill>
              <a:schemeClr val="bg1"/>
            </a:solidFill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05FC4B2-9F9C-4511-9E20-3B7A05837D14}"/>
                </a:ext>
              </a:extLst>
            </p:cNvPr>
            <p:cNvCxnSpPr/>
            <p:nvPr/>
          </p:nvCxnSpPr>
          <p:spPr>
            <a:xfrm>
              <a:off x="5117330" y="2124911"/>
              <a:ext cx="0" cy="454572"/>
            </a:xfrm>
            <a:prstGeom prst="line">
              <a:avLst/>
            </a:prstGeom>
            <a:ln w="127000">
              <a:solidFill>
                <a:schemeClr val="bg1">
                  <a:alpha val="9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46198CF-1576-40FB-AF79-5FFD013F2974}"/>
                </a:ext>
              </a:extLst>
            </p:cNvPr>
            <p:cNvCxnSpPr>
              <a:cxnSpLocks/>
            </p:cNvCxnSpPr>
            <p:nvPr/>
          </p:nvCxnSpPr>
          <p:spPr>
            <a:xfrm>
              <a:off x="7090063" y="2097103"/>
              <a:ext cx="0" cy="319053"/>
            </a:xfrm>
            <a:prstGeom prst="line">
              <a:avLst/>
            </a:prstGeom>
            <a:ln w="127000">
              <a:solidFill>
                <a:schemeClr val="bg1">
                  <a:alpha val="9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CFD4EF3D-7097-496E-8E79-F23A13765402}"/>
                </a:ext>
              </a:extLst>
            </p:cNvPr>
            <p:cNvSpPr/>
            <p:nvPr/>
          </p:nvSpPr>
          <p:spPr>
            <a:xfrm>
              <a:off x="5378456" y="1793240"/>
              <a:ext cx="2224611" cy="233911"/>
            </a:xfrm>
            <a:prstGeom prst="parallelogram">
              <a:avLst>
                <a:gd name="adj" fmla="val 22632"/>
              </a:avLst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AC6F77-1C45-42BE-8BC9-57E6BBEB2496}"/>
                </a:ext>
              </a:extLst>
            </p:cNvPr>
            <p:cNvSpPr txBox="1"/>
            <p:nvPr/>
          </p:nvSpPr>
          <p:spPr>
            <a:xfrm>
              <a:off x="4418367" y="1572055"/>
              <a:ext cx="328006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6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</a:t>
              </a:r>
              <a:r>
                <a:rPr lang="en-US" altLang="ko-KR" sz="26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26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친절한 모범운전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E5FD44-2D03-4672-83EE-BBABFCCF0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584" y="3303630"/>
              <a:ext cx="2324025" cy="232402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75D8DD0-4E6B-4AB3-92E3-B1F51E379A33}"/>
                </a:ext>
              </a:extLst>
            </p:cNvPr>
            <p:cNvSpPr txBox="1"/>
            <p:nvPr/>
          </p:nvSpPr>
          <p:spPr>
            <a:xfrm>
              <a:off x="2649366" y="3360805"/>
              <a:ext cx="129715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</a:t>
              </a:r>
              <a:endParaRPr lang="ko-KR" altLang="en-US" sz="14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133880DD-B7DB-4D57-A2FF-18D55BA7D92F}"/>
                </a:ext>
              </a:extLst>
            </p:cNvPr>
            <p:cNvSpPr/>
            <p:nvPr/>
          </p:nvSpPr>
          <p:spPr>
            <a:xfrm>
              <a:off x="7428090" y="4639735"/>
              <a:ext cx="1682043" cy="296332"/>
            </a:xfrm>
            <a:prstGeom prst="parallelogram">
              <a:avLst>
                <a:gd name="adj" fmla="val 31204"/>
              </a:avLst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65C39475-59CB-4AAB-86A6-5802DA618D49}"/>
                </a:ext>
              </a:extLst>
            </p:cNvPr>
            <p:cNvSpPr txBox="1"/>
            <p:nvPr/>
          </p:nvSpPr>
          <p:spPr>
            <a:xfrm>
              <a:off x="7214835" y="3661252"/>
              <a:ext cx="21242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40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모범운전 </a:t>
              </a:r>
              <a:r>
                <a:rPr lang="en-US" altLang="ko-KR" sz="40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4000" dirty="0" err="1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자이카</a:t>
              </a:r>
              <a:r>
                <a:rPr lang="en-US" altLang="ko-KR" sz="40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endPara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8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1F02-0AF0-4294-B2AD-7F0A9342C559}"/>
              </a:ext>
            </a:extLst>
          </p:cNvPr>
          <p:cNvSpPr txBox="1"/>
          <p:nvPr/>
        </p:nvSpPr>
        <p:spPr>
          <a:xfrm>
            <a:off x="4724620" y="215566"/>
            <a:ext cx="7380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명세서 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기능적 요구사항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4657F06-998B-4B5F-826C-19B3D6EB8C1F}"/>
              </a:ext>
            </a:extLst>
          </p:cNvPr>
          <p:cNvGrpSpPr/>
          <p:nvPr/>
        </p:nvGrpSpPr>
        <p:grpSpPr>
          <a:xfrm>
            <a:off x="1816950" y="1706687"/>
            <a:ext cx="14474932" cy="4426984"/>
            <a:chOff x="1816950" y="1706687"/>
            <a:chExt cx="14474932" cy="442698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C749F4F-FE3A-401B-8B25-0F4EB3BBCDD3}"/>
                </a:ext>
              </a:extLst>
            </p:cNvPr>
            <p:cNvGrpSpPr/>
            <p:nvPr/>
          </p:nvGrpSpPr>
          <p:grpSpPr>
            <a:xfrm>
              <a:off x="6455743" y="1786199"/>
              <a:ext cx="9836139" cy="4024833"/>
              <a:chOff x="2231571" y="1878573"/>
              <a:chExt cx="9836139" cy="4024833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5413717B-3AC5-4EB1-BABC-8BEB590B3AAE}"/>
                  </a:ext>
                </a:extLst>
              </p:cNvPr>
              <p:cNvSpPr/>
              <p:nvPr/>
            </p:nvSpPr>
            <p:spPr>
              <a:xfrm>
                <a:off x="2231572" y="4363668"/>
                <a:ext cx="9836138" cy="1539738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5E01C39-D620-4179-8C04-2751C342C642}"/>
                  </a:ext>
                </a:extLst>
              </p:cNvPr>
              <p:cNvSpPr/>
              <p:nvPr/>
            </p:nvSpPr>
            <p:spPr>
              <a:xfrm>
                <a:off x="2231573" y="1878573"/>
                <a:ext cx="9478728" cy="1539738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ADB183-CAF4-46C9-BB5A-CE5CD3CA0C19}"/>
                  </a:ext>
                </a:extLst>
              </p:cNvPr>
              <p:cNvSpPr txBox="1"/>
              <p:nvPr/>
            </p:nvSpPr>
            <p:spPr>
              <a:xfrm>
                <a:off x="2806622" y="2353548"/>
                <a:ext cx="26308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교통 신호 검출</a:t>
                </a:r>
                <a:endPara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57FF12-3A4D-4263-9DEB-DCB66A0D0849}"/>
                  </a:ext>
                </a:extLst>
              </p:cNvPr>
              <p:cNvSpPr txBox="1"/>
              <p:nvPr/>
            </p:nvSpPr>
            <p:spPr>
              <a:xfrm>
                <a:off x="2807090" y="4816980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IMU </a:t>
                </a:r>
                <a:r>
                  <a:rPr lang="ko-KR" altLang="en-US" sz="32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정보 추출</a:t>
                </a:r>
                <a:endPara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29EF9D68-B620-48D9-9461-625F5D648A91}"/>
                  </a:ext>
                </a:extLst>
              </p:cNvPr>
              <p:cNvSpPr/>
              <p:nvPr/>
            </p:nvSpPr>
            <p:spPr>
              <a:xfrm>
                <a:off x="6117772" y="1878573"/>
                <a:ext cx="5949938" cy="40248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D32FEF19-F173-4C5E-BB40-C72FC20D65B7}"/>
                  </a:ext>
                </a:extLst>
              </p:cNvPr>
              <p:cNvSpPr/>
              <p:nvPr/>
            </p:nvSpPr>
            <p:spPr>
              <a:xfrm>
                <a:off x="2400887" y="4516982"/>
                <a:ext cx="9468540" cy="1230165"/>
              </a:xfrm>
              <a:prstGeom prst="roundRect">
                <a:avLst>
                  <a:gd name="adj" fmla="val 44542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745EC77-70DE-469A-B240-9F9E32CCD7D1}"/>
                  </a:ext>
                </a:extLst>
              </p:cNvPr>
              <p:cNvSpPr/>
              <p:nvPr/>
            </p:nvSpPr>
            <p:spPr>
              <a:xfrm>
                <a:off x="2400887" y="2033359"/>
                <a:ext cx="9478727" cy="1230165"/>
              </a:xfrm>
              <a:prstGeom prst="roundRect">
                <a:avLst>
                  <a:gd name="adj" fmla="val 44542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0450AFD0-770D-4779-A346-CCDCEE54FEC7}"/>
                  </a:ext>
                </a:extLst>
              </p:cNvPr>
              <p:cNvSpPr/>
              <p:nvPr/>
            </p:nvSpPr>
            <p:spPr>
              <a:xfrm>
                <a:off x="3296920" y="2030184"/>
                <a:ext cx="8589865" cy="3713788"/>
              </a:xfrm>
              <a:custGeom>
                <a:avLst/>
                <a:gdLst>
                  <a:gd name="connsiteX0" fmla="*/ 0 w 9478726"/>
                  <a:gd name="connsiteY0" fmla="*/ 525204 h 3713788"/>
                  <a:gd name="connsiteX1" fmla="*/ 525204 w 9478726"/>
                  <a:gd name="connsiteY1" fmla="*/ 0 h 3713788"/>
                  <a:gd name="connsiteX2" fmla="*/ 8953522 w 9478726"/>
                  <a:gd name="connsiteY2" fmla="*/ 0 h 3713788"/>
                  <a:gd name="connsiteX3" fmla="*/ 9478726 w 9478726"/>
                  <a:gd name="connsiteY3" fmla="*/ 525204 h 3713788"/>
                  <a:gd name="connsiteX4" fmla="*/ 9478726 w 9478726"/>
                  <a:gd name="connsiteY4" fmla="*/ 3188584 h 3713788"/>
                  <a:gd name="connsiteX5" fmla="*/ 8953522 w 9478726"/>
                  <a:gd name="connsiteY5" fmla="*/ 3713788 h 3713788"/>
                  <a:gd name="connsiteX6" fmla="*/ 525204 w 9478726"/>
                  <a:gd name="connsiteY6" fmla="*/ 3713788 h 3713788"/>
                  <a:gd name="connsiteX7" fmla="*/ 0 w 9478726"/>
                  <a:gd name="connsiteY7" fmla="*/ 3188584 h 3713788"/>
                  <a:gd name="connsiteX8" fmla="*/ 0 w 9478726"/>
                  <a:gd name="connsiteY8" fmla="*/ 525204 h 3713788"/>
                  <a:gd name="connsiteX0" fmla="*/ 7 w 9478733"/>
                  <a:gd name="connsiteY0" fmla="*/ 525204 h 3713788"/>
                  <a:gd name="connsiteX1" fmla="*/ 525211 w 9478733"/>
                  <a:gd name="connsiteY1" fmla="*/ 0 h 3713788"/>
                  <a:gd name="connsiteX2" fmla="*/ 8953529 w 9478733"/>
                  <a:gd name="connsiteY2" fmla="*/ 0 h 3713788"/>
                  <a:gd name="connsiteX3" fmla="*/ 9478733 w 9478733"/>
                  <a:gd name="connsiteY3" fmla="*/ 525204 h 3713788"/>
                  <a:gd name="connsiteX4" fmla="*/ 9478733 w 9478733"/>
                  <a:gd name="connsiteY4" fmla="*/ 3188584 h 3713788"/>
                  <a:gd name="connsiteX5" fmla="*/ 8953529 w 9478733"/>
                  <a:gd name="connsiteY5" fmla="*/ 3713788 h 3713788"/>
                  <a:gd name="connsiteX6" fmla="*/ 525211 w 9478733"/>
                  <a:gd name="connsiteY6" fmla="*/ 3713788 h 3713788"/>
                  <a:gd name="connsiteX7" fmla="*/ 7 w 9478733"/>
                  <a:gd name="connsiteY7" fmla="*/ 3188584 h 3713788"/>
                  <a:gd name="connsiteX8" fmla="*/ 652647 w 9478733"/>
                  <a:gd name="connsiteY8" fmla="*/ 1103541 h 3713788"/>
                  <a:gd name="connsiteX9" fmla="*/ 7 w 9478733"/>
                  <a:gd name="connsiteY9" fmla="*/ 525204 h 3713788"/>
                  <a:gd name="connsiteX0" fmla="*/ 1877 w 9480603"/>
                  <a:gd name="connsiteY0" fmla="*/ 525204 h 3713788"/>
                  <a:gd name="connsiteX1" fmla="*/ 527081 w 9480603"/>
                  <a:gd name="connsiteY1" fmla="*/ 0 h 3713788"/>
                  <a:gd name="connsiteX2" fmla="*/ 8955399 w 9480603"/>
                  <a:gd name="connsiteY2" fmla="*/ 0 h 3713788"/>
                  <a:gd name="connsiteX3" fmla="*/ 9480603 w 9480603"/>
                  <a:gd name="connsiteY3" fmla="*/ 525204 h 3713788"/>
                  <a:gd name="connsiteX4" fmla="*/ 9480603 w 9480603"/>
                  <a:gd name="connsiteY4" fmla="*/ 3188584 h 3713788"/>
                  <a:gd name="connsiteX5" fmla="*/ 8955399 w 9480603"/>
                  <a:gd name="connsiteY5" fmla="*/ 3713788 h 3713788"/>
                  <a:gd name="connsiteX6" fmla="*/ 527081 w 9480603"/>
                  <a:gd name="connsiteY6" fmla="*/ 3713788 h 3713788"/>
                  <a:gd name="connsiteX7" fmla="*/ 1877 w 9480603"/>
                  <a:gd name="connsiteY7" fmla="*/ 3188584 h 3713788"/>
                  <a:gd name="connsiteX8" fmla="*/ 895818 w 9480603"/>
                  <a:gd name="connsiteY8" fmla="*/ 2551341 h 3713788"/>
                  <a:gd name="connsiteX9" fmla="*/ 654517 w 9480603"/>
                  <a:gd name="connsiteY9" fmla="*/ 1103541 h 3713788"/>
                  <a:gd name="connsiteX10" fmla="*/ 1877 w 9480603"/>
                  <a:gd name="connsiteY10" fmla="*/ 525204 h 371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80603" h="3713788">
                    <a:moveTo>
                      <a:pt x="1877" y="525204"/>
                    </a:moveTo>
                    <a:cubicBezTo>
                      <a:pt x="1877" y="235142"/>
                      <a:pt x="237019" y="0"/>
                      <a:pt x="527081" y="0"/>
                    </a:cubicBezTo>
                    <a:lnTo>
                      <a:pt x="8955399" y="0"/>
                    </a:lnTo>
                    <a:cubicBezTo>
                      <a:pt x="9245461" y="0"/>
                      <a:pt x="9480603" y="235142"/>
                      <a:pt x="9480603" y="525204"/>
                    </a:cubicBezTo>
                    <a:lnTo>
                      <a:pt x="9480603" y="3188584"/>
                    </a:lnTo>
                    <a:cubicBezTo>
                      <a:pt x="9480603" y="3478646"/>
                      <a:pt x="9245461" y="3713788"/>
                      <a:pt x="8955399" y="3713788"/>
                    </a:cubicBezTo>
                    <a:lnTo>
                      <a:pt x="527081" y="3713788"/>
                    </a:lnTo>
                    <a:cubicBezTo>
                      <a:pt x="237019" y="3713788"/>
                      <a:pt x="1877" y="3478646"/>
                      <a:pt x="1877" y="3188584"/>
                    </a:cubicBezTo>
                    <a:cubicBezTo>
                      <a:pt x="-44617" y="2958860"/>
                      <a:pt x="787045" y="2898848"/>
                      <a:pt x="895818" y="2551341"/>
                    </a:cubicBezTo>
                    <a:cubicBezTo>
                      <a:pt x="1004591" y="2203834"/>
                      <a:pt x="695557" y="1405247"/>
                      <a:pt x="654517" y="1103541"/>
                    </a:cubicBezTo>
                    <a:cubicBezTo>
                      <a:pt x="657104" y="1020829"/>
                      <a:pt x="-710" y="607916"/>
                      <a:pt x="1877" y="525204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C06CFC64-52B8-47D7-A98E-C1F98D8B7499}"/>
                  </a:ext>
                </a:extLst>
              </p:cNvPr>
              <p:cNvSpPr/>
              <p:nvPr/>
            </p:nvSpPr>
            <p:spPr>
              <a:xfrm>
                <a:off x="4351734" y="3257209"/>
                <a:ext cx="2935420" cy="1261669"/>
              </a:xfrm>
              <a:prstGeom prst="roundRect">
                <a:avLst>
                  <a:gd name="adj" fmla="val 34131"/>
                </a:avLst>
              </a:prstGeom>
              <a:solidFill>
                <a:schemeClr val="bg1">
                  <a:alpha val="27000"/>
                </a:schemeClr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FD883338-DE52-498F-B747-93B087F1565A}"/>
                  </a:ext>
                </a:extLst>
              </p:cNvPr>
              <p:cNvSpPr/>
              <p:nvPr/>
            </p:nvSpPr>
            <p:spPr>
              <a:xfrm>
                <a:off x="3324112" y="3417145"/>
                <a:ext cx="3793727" cy="945358"/>
              </a:xfrm>
              <a:prstGeom prst="roundRect">
                <a:avLst>
                  <a:gd name="adj" fmla="val 34131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8B62003-12DF-42CB-A6E9-CD055E9982D6}"/>
                  </a:ext>
                </a:extLst>
              </p:cNvPr>
              <p:cNvSpPr/>
              <p:nvPr/>
            </p:nvSpPr>
            <p:spPr>
              <a:xfrm>
                <a:off x="2231571" y="1882277"/>
                <a:ext cx="2993343" cy="1533600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EA9D1A4-9AAE-44B2-8BE9-2A3EA091DC84}"/>
                  </a:ext>
                </a:extLst>
              </p:cNvPr>
              <p:cNvSpPr/>
              <p:nvPr/>
            </p:nvSpPr>
            <p:spPr>
              <a:xfrm>
                <a:off x="2231571" y="4360808"/>
                <a:ext cx="2993343" cy="1539738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BF700E0-FBF0-4BF6-B04A-93445087ABAA}"/>
                  </a:ext>
                </a:extLst>
              </p:cNvPr>
              <p:cNvSpPr/>
              <p:nvPr/>
            </p:nvSpPr>
            <p:spPr>
              <a:xfrm>
                <a:off x="2411299" y="4518551"/>
                <a:ext cx="3114941" cy="1228380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77E8CB8-C771-4A38-9345-F1FA7EAC2CCF}"/>
                  </a:ext>
                </a:extLst>
              </p:cNvPr>
              <p:cNvSpPr/>
              <p:nvPr/>
            </p:nvSpPr>
            <p:spPr>
              <a:xfrm>
                <a:off x="4519778" y="4533040"/>
                <a:ext cx="1515897" cy="12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B2D4D61A-F63F-4ABB-9A9B-A25C606CAE71}"/>
                  </a:ext>
                </a:extLst>
              </p:cNvPr>
              <p:cNvSpPr/>
              <p:nvPr/>
            </p:nvSpPr>
            <p:spPr>
              <a:xfrm>
                <a:off x="2411299" y="2032169"/>
                <a:ext cx="3114941" cy="1226117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E831941-0712-466B-B7CE-26273BAEFE19}"/>
                  </a:ext>
                </a:extLst>
              </p:cNvPr>
              <p:cNvSpPr/>
              <p:nvPr/>
            </p:nvSpPr>
            <p:spPr>
              <a:xfrm>
                <a:off x="3945103" y="2044381"/>
                <a:ext cx="2223766" cy="12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48A271-B572-4C82-A778-45BF3A31E93A}"/>
                </a:ext>
              </a:extLst>
            </p:cNvPr>
            <p:cNvSpPr txBox="1"/>
            <p:nvPr/>
          </p:nvSpPr>
          <p:spPr>
            <a:xfrm>
              <a:off x="7521585" y="2260941"/>
              <a:ext cx="2935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 신호 검출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C1D8EFE-8440-4250-8141-F3CCD244EF6E}"/>
                </a:ext>
              </a:extLst>
            </p:cNvPr>
            <p:cNvSpPr txBox="1"/>
            <p:nvPr/>
          </p:nvSpPr>
          <p:spPr>
            <a:xfrm>
              <a:off x="7447371" y="4736348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IMU</a:t>
              </a:r>
              <a:r>
                <a:rPr lang="ko-KR" altLang="en-US" sz="36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정보 추출</a:t>
              </a:r>
            </a:p>
          </p:txBody>
        </p:sp>
        <p:pic>
          <p:nvPicPr>
            <p:cNvPr id="55" name="Picture 2" descr="표지판 인식에 대한 이미지 검색결과">
              <a:extLst>
                <a:ext uri="{FF2B5EF4-FFF2-40B4-BE49-F238E27FC236}">
                  <a16:creationId xmlns:a16="http://schemas.microsoft.com/office/drawing/2014/main" id="{7A206CDA-9EC1-42D9-911D-36CCC3792B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7" r="-282" b="34399"/>
            <a:stretch/>
          </p:blipFill>
          <p:spPr bwMode="auto">
            <a:xfrm>
              <a:off x="1816950" y="1706687"/>
              <a:ext cx="3457123" cy="1964717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ros imu에 대한 이미지 검색결과">
              <a:extLst>
                <a:ext uri="{FF2B5EF4-FFF2-40B4-BE49-F238E27FC236}">
                  <a16:creationId xmlns:a16="http://schemas.microsoft.com/office/drawing/2014/main" id="{D50C8495-9C01-44F2-88F0-09AE3C014D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79" b="11178"/>
            <a:stretch/>
          </p:blipFill>
          <p:spPr bwMode="auto">
            <a:xfrm>
              <a:off x="1829754" y="4168954"/>
              <a:ext cx="3457123" cy="1964717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CF84F3E-38C7-48FD-A54A-7A73E7601ADB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5284485" y="2556703"/>
              <a:ext cx="1171258" cy="0"/>
            </a:xfrm>
            <a:prstGeom prst="line">
              <a:avLst/>
            </a:prstGeom>
            <a:ln w="63500">
              <a:solidFill>
                <a:schemeClr val="bg1">
                  <a:alpha val="78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8780F34-AD62-4C66-97CB-33B2570BA8DE}"/>
                </a:ext>
              </a:extLst>
            </p:cNvPr>
            <p:cNvCxnSpPr>
              <a:cxnSpLocks/>
            </p:cNvCxnSpPr>
            <p:nvPr/>
          </p:nvCxnSpPr>
          <p:spPr>
            <a:xfrm>
              <a:off x="5284485" y="5117215"/>
              <a:ext cx="1171258" cy="0"/>
            </a:xfrm>
            <a:prstGeom prst="line">
              <a:avLst/>
            </a:prstGeom>
            <a:ln w="63500">
              <a:solidFill>
                <a:schemeClr val="bg1">
                  <a:alpha val="78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32368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1F02-0AF0-4294-B2AD-7F0A9342C559}"/>
              </a:ext>
            </a:extLst>
          </p:cNvPr>
          <p:cNvSpPr txBox="1"/>
          <p:nvPr/>
        </p:nvSpPr>
        <p:spPr>
          <a:xfrm>
            <a:off x="4718357" y="215566"/>
            <a:ext cx="7380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명세서 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기능적 요구사항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8DFD857-B57F-4D5D-BB6F-C224CD6CEB5D}"/>
              </a:ext>
            </a:extLst>
          </p:cNvPr>
          <p:cNvGrpSpPr/>
          <p:nvPr/>
        </p:nvGrpSpPr>
        <p:grpSpPr>
          <a:xfrm>
            <a:off x="-3552716" y="1706687"/>
            <a:ext cx="14474932" cy="4426984"/>
            <a:chOff x="1816950" y="1706687"/>
            <a:chExt cx="14474932" cy="442698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94F0BAD-8FDF-4F34-BC3C-32D8F60CEC34}"/>
                </a:ext>
              </a:extLst>
            </p:cNvPr>
            <p:cNvGrpSpPr/>
            <p:nvPr/>
          </p:nvGrpSpPr>
          <p:grpSpPr>
            <a:xfrm>
              <a:off x="6455743" y="1786199"/>
              <a:ext cx="9836139" cy="4024833"/>
              <a:chOff x="2231571" y="1878573"/>
              <a:chExt cx="9836139" cy="4024833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73604229-20AA-432F-B783-4A0AE5D907F4}"/>
                  </a:ext>
                </a:extLst>
              </p:cNvPr>
              <p:cNvSpPr/>
              <p:nvPr/>
            </p:nvSpPr>
            <p:spPr>
              <a:xfrm>
                <a:off x="2231572" y="4363668"/>
                <a:ext cx="9836138" cy="1539738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A9CFB92-F328-465A-871F-6C2E7829884C}"/>
                  </a:ext>
                </a:extLst>
              </p:cNvPr>
              <p:cNvSpPr/>
              <p:nvPr/>
            </p:nvSpPr>
            <p:spPr>
              <a:xfrm>
                <a:off x="2231573" y="1878573"/>
                <a:ext cx="9478728" cy="1539738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7E60D92-B333-4474-B448-CF13E7CCE1E5}"/>
                  </a:ext>
                </a:extLst>
              </p:cNvPr>
              <p:cNvSpPr txBox="1"/>
              <p:nvPr/>
            </p:nvSpPr>
            <p:spPr>
              <a:xfrm>
                <a:off x="2806622" y="2353548"/>
                <a:ext cx="26308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교통 신호 검출</a:t>
                </a:r>
                <a:endPara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A686CC2-CDB8-4B41-8162-4BFDCB6C0EA1}"/>
                  </a:ext>
                </a:extLst>
              </p:cNvPr>
              <p:cNvSpPr txBox="1"/>
              <p:nvPr/>
            </p:nvSpPr>
            <p:spPr>
              <a:xfrm>
                <a:off x="2807090" y="4816980"/>
                <a:ext cx="2646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IMU </a:t>
                </a:r>
                <a:r>
                  <a:rPr lang="ko-KR" altLang="en-US" sz="32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정보 추출</a:t>
                </a:r>
                <a:endPara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2A021D21-DB01-4933-B4FB-BECE43803D10}"/>
                  </a:ext>
                </a:extLst>
              </p:cNvPr>
              <p:cNvSpPr/>
              <p:nvPr/>
            </p:nvSpPr>
            <p:spPr>
              <a:xfrm>
                <a:off x="6117772" y="1878573"/>
                <a:ext cx="5949938" cy="402483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CF0375DD-25C0-47D0-B6E0-B26F328B416F}"/>
                  </a:ext>
                </a:extLst>
              </p:cNvPr>
              <p:cNvSpPr/>
              <p:nvPr/>
            </p:nvSpPr>
            <p:spPr>
              <a:xfrm>
                <a:off x="2400887" y="4516982"/>
                <a:ext cx="9468540" cy="1230165"/>
              </a:xfrm>
              <a:prstGeom prst="roundRect">
                <a:avLst>
                  <a:gd name="adj" fmla="val 44542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5E165252-F0DD-4506-A963-51B06A59DFAA}"/>
                  </a:ext>
                </a:extLst>
              </p:cNvPr>
              <p:cNvSpPr/>
              <p:nvPr/>
            </p:nvSpPr>
            <p:spPr>
              <a:xfrm>
                <a:off x="2400887" y="2033359"/>
                <a:ext cx="9478727" cy="1230165"/>
              </a:xfrm>
              <a:prstGeom prst="roundRect">
                <a:avLst>
                  <a:gd name="adj" fmla="val 44542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사각형: 둥근 모서리 8">
                <a:extLst>
                  <a:ext uri="{FF2B5EF4-FFF2-40B4-BE49-F238E27FC236}">
                    <a16:creationId xmlns:a16="http://schemas.microsoft.com/office/drawing/2014/main" id="{15864590-9FB3-4CF7-A1A2-324E3C77577C}"/>
                  </a:ext>
                </a:extLst>
              </p:cNvPr>
              <p:cNvSpPr/>
              <p:nvPr/>
            </p:nvSpPr>
            <p:spPr>
              <a:xfrm>
                <a:off x="3296920" y="2030184"/>
                <a:ext cx="8589865" cy="3713788"/>
              </a:xfrm>
              <a:custGeom>
                <a:avLst/>
                <a:gdLst>
                  <a:gd name="connsiteX0" fmla="*/ 0 w 9478726"/>
                  <a:gd name="connsiteY0" fmla="*/ 525204 h 3713788"/>
                  <a:gd name="connsiteX1" fmla="*/ 525204 w 9478726"/>
                  <a:gd name="connsiteY1" fmla="*/ 0 h 3713788"/>
                  <a:gd name="connsiteX2" fmla="*/ 8953522 w 9478726"/>
                  <a:gd name="connsiteY2" fmla="*/ 0 h 3713788"/>
                  <a:gd name="connsiteX3" fmla="*/ 9478726 w 9478726"/>
                  <a:gd name="connsiteY3" fmla="*/ 525204 h 3713788"/>
                  <a:gd name="connsiteX4" fmla="*/ 9478726 w 9478726"/>
                  <a:gd name="connsiteY4" fmla="*/ 3188584 h 3713788"/>
                  <a:gd name="connsiteX5" fmla="*/ 8953522 w 9478726"/>
                  <a:gd name="connsiteY5" fmla="*/ 3713788 h 3713788"/>
                  <a:gd name="connsiteX6" fmla="*/ 525204 w 9478726"/>
                  <a:gd name="connsiteY6" fmla="*/ 3713788 h 3713788"/>
                  <a:gd name="connsiteX7" fmla="*/ 0 w 9478726"/>
                  <a:gd name="connsiteY7" fmla="*/ 3188584 h 3713788"/>
                  <a:gd name="connsiteX8" fmla="*/ 0 w 9478726"/>
                  <a:gd name="connsiteY8" fmla="*/ 525204 h 3713788"/>
                  <a:gd name="connsiteX0" fmla="*/ 7 w 9478733"/>
                  <a:gd name="connsiteY0" fmla="*/ 525204 h 3713788"/>
                  <a:gd name="connsiteX1" fmla="*/ 525211 w 9478733"/>
                  <a:gd name="connsiteY1" fmla="*/ 0 h 3713788"/>
                  <a:gd name="connsiteX2" fmla="*/ 8953529 w 9478733"/>
                  <a:gd name="connsiteY2" fmla="*/ 0 h 3713788"/>
                  <a:gd name="connsiteX3" fmla="*/ 9478733 w 9478733"/>
                  <a:gd name="connsiteY3" fmla="*/ 525204 h 3713788"/>
                  <a:gd name="connsiteX4" fmla="*/ 9478733 w 9478733"/>
                  <a:gd name="connsiteY4" fmla="*/ 3188584 h 3713788"/>
                  <a:gd name="connsiteX5" fmla="*/ 8953529 w 9478733"/>
                  <a:gd name="connsiteY5" fmla="*/ 3713788 h 3713788"/>
                  <a:gd name="connsiteX6" fmla="*/ 525211 w 9478733"/>
                  <a:gd name="connsiteY6" fmla="*/ 3713788 h 3713788"/>
                  <a:gd name="connsiteX7" fmla="*/ 7 w 9478733"/>
                  <a:gd name="connsiteY7" fmla="*/ 3188584 h 3713788"/>
                  <a:gd name="connsiteX8" fmla="*/ 652647 w 9478733"/>
                  <a:gd name="connsiteY8" fmla="*/ 1103541 h 3713788"/>
                  <a:gd name="connsiteX9" fmla="*/ 7 w 9478733"/>
                  <a:gd name="connsiteY9" fmla="*/ 525204 h 3713788"/>
                  <a:gd name="connsiteX0" fmla="*/ 1877 w 9480603"/>
                  <a:gd name="connsiteY0" fmla="*/ 525204 h 3713788"/>
                  <a:gd name="connsiteX1" fmla="*/ 527081 w 9480603"/>
                  <a:gd name="connsiteY1" fmla="*/ 0 h 3713788"/>
                  <a:gd name="connsiteX2" fmla="*/ 8955399 w 9480603"/>
                  <a:gd name="connsiteY2" fmla="*/ 0 h 3713788"/>
                  <a:gd name="connsiteX3" fmla="*/ 9480603 w 9480603"/>
                  <a:gd name="connsiteY3" fmla="*/ 525204 h 3713788"/>
                  <a:gd name="connsiteX4" fmla="*/ 9480603 w 9480603"/>
                  <a:gd name="connsiteY4" fmla="*/ 3188584 h 3713788"/>
                  <a:gd name="connsiteX5" fmla="*/ 8955399 w 9480603"/>
                  <a:gd name="connsiteY5" fmla="*/ 3713788 h 3713788"/>
                  <a:gd name="connsiteX6" fmla="*/ 527081 w 9480603"/>
                  <a:gd name="connsiteY6" fmla="*/ 3713788 h 3713788"/>
                  <a:gd name="connsiteX7" fmla="*/ 1877 w 9480603"/>
                  <a:gd name="connsiteY7" fmla="*/ 3188584 h 3713788"/>
                  <a:gd name="connsiteX8" fmla="*/ 895818 w 9480603"/>
                  <a:gd name="connsiteY8" fmla="*/ 2551341 h 3713788"/>
                  <a:gd name="connsiteX9" fmla="*/ 654517 w 9480603"/>
                  <a:gd name="connsiteY9" fmla="*/ 1103541 h 3713788"/>
                  <a:gd name="connsiteX10" fmla="*/ 1877 w 9480603"/>
                  <a:gd name="connsiteY10" fmla="*/ 525204 h 371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80603" h="3713788">
                    <a:moveTo>
                      <a:pt x="1877" y="525204"/>
                    </a:moveTo>
                    <a:cubicBezTo>
                      <a:pt x="1877" y="235142"/>
                      <a:pt x="237019" y="0"/>
                      <a:pt x="527081" y="0"/>
                    </a:cubicBezTo>
                    <a:lnTo>
                      <a:pt x="8955399" y="0"/>
                    </a:lnTo>
                    <a:cubicBezTo>
                      <a:pt x="9245461" y="0"/>
                      <a:pt x="9480603" y="235142"/>
                      <a:pt x="9480603" y="525204"/>
                    </a:cubicBezTo>
                    <a:lnTo>
                      <a:pt x="9480603" y="3188584"/>
                    </a:lnTo>
                    <a:cubicBezTo>
                      <a:pt x="9480603" y="3478646"/>
                      <a:pt x="9245461" y="3713788"/>
                      <a:pt x="8955399" y="3713788"/>
                    </a:cubicBezTo>
                    <a:lnTo>
                      <a:pt x="527081" y="3713788"/>
                    </a:lnTo>
                    <a:cubicBezTo>
                      <a:pt x="237019" y="3713788"/>
                      <a:pt x="1877" y="3478646"/>
                      <a:pt x="1877" y="3188584"/>
                    </a:cubicBezTo>
                    <a:cubicBezTo>
                      <a:pt x="-44617" y="2958860"/>
                      <a:pt x="787045" y="2898848"/>
                      <a:pt x="895818" y="2551341"/>
                    </a:cubicBezTo>
                    <a:cubicBezTo>
                      <a:pt x="1004591" y="2203834"/>
                      <a:pt x="695557" y="1405247"/>
                      <a:pt x="654517" y="1103541"/>
                    </a:cubicBezTo>
                    <a:cubicBezTo>
                      <a:pt x="657104" y="1020829"/>
                      <a:pt x="-710" y="607916"/>
                      <a:pt x="1877" y="525204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B3E90109-C087-4344-A68D-F6BD01377043}"/>
                  </a:ext>
                </a:extLst>
              </p:cNvPr>
              <p:cNvSpPr/>
              <p:nvPr/>
            </p:nvSpPr>
            <p:spPr>
              <a:xfrm>
                <a:off x="4351734" y="3257209"/>
                <a:ext cx="2935420" cy="1261669"/>
              </a:xfrm>
              <a:prstGeom prst="roundRect">
                <a:avLst>
                  <a:gd name="adj" fmla="val 34131"/>
                </a:avLst>
              </a:prstGeom>
              <a:solidFill>
                <a:schemeClr val="bg1">
                  <a:alpha val="27000"/>
                </a:schemeClr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D9F004C1-8A45-4E69-9A6F-7CC89F3C3FE3}"/>
                  </a:ext>
                </a:extLst>
              </p:cNvPr>
              <p:cNvSpPr/>
              <p:nvPr/>
            </p:nvSpPr>
            <p:spPr>
              <a:xfrm>
                <a:off x="3324112" y="3417145"/>
                <a:ext cx="3793727" cy="945358"/>
              </a:xfrm>
              <a:prstGeom prst="roundRect">
                <a:avLst>
                  <a:gd name="adj" fmla="val 34131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352FA3DA-E2F3-48BC-9337-4F3537164836}"/>
                  </a:ext>
                </a:extLst>
              </p:cNvPr>
              <p:cNvSpPr/>
              <p:nvPr/>
            </p:nvSpPr>
            <p:spPr>
              <a:xfrm>
                <a:off x="2231571" y="1882277"/>
                <a:ext cx="2993343" cy="1533600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CD0335BB-1C20-4298-948E-B28E54452E35}"/>
                  </a:ext>
                </a:extLst>
              </p:cNvPr>
              <p:cNvSpPr/>
              <p:nvPr/>
            </p:nvSpPr>
            <p:spPr>
              <a:xfrm>
                <a:off x="2231571" y="4360808"/>
                <a:ext cx="2993343" cy="1539738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338C5D55-7741-4F64-A7F7-D591E3E7BD11}"/>
                  </a:ext>
                </a:extLst>
              </p:cNvPr>
              <p:cNvSpPr/>
              <p:nvPr/>
            </p:nvSpPr>
            <p:spPr>
              <a:xfrm>
                <a:off x="2411299" y="4518551"/>
                <a:ext cx="3114941" cy="1228380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8E957E6C-597E-42E2-BD09-AAB1BB1C7F51}"/>
                  </a:ext>
                </a:extLst>
              </p:cNvPr>
              <p:cNvSpPr/>
              <p:nvPr/>
            </p:nvSpPr>
            <p:spPr>
              <a:xfrm>
                <a:off x="4519778" y="4533040"/>
                <a:ext cx="1515897" cy="12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5348FF69-C847-435E-A409-387112DE5117}"/>
                  </a:ext>
                </a:extLst>
              </p:cNvPr>
              <p:cNvSpPr/>
              <p:nvPr/>
            </p:nvSpPr>
            <p:spPr>
              <a:xfrm>
                <a:off x="2411299" y="2032169"/>
                <a:ext cx="3114941" cy="1226117"/>
              </a:xfrm>
              <a:prstGeom prst="roundRect">
                <a:avLst>
                  <a:gd name="adj" fmla="val 44590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71654B1-99F6-443B-A5C9-96042F729A22}"/>
                  </a:ext>
                </a:extLst>
              </p:cNvPr>
              <p:cNvSpPr/>
              <p:nvPr/>
            </p:nvSpPr>
            <p:spPr>
              <a:xfrm>
                <a:off x="3945103" y="2044381"/>
                <a:ext cx="2223766" cy="12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F8F4B8-C456-41C1-8AA2-3035CF2A33EC}"/>
                </a:ext>
              </a:extLst>
            </p:cNvPr>
            <p:cNvSpPr txBox="1"/>
            <p:nvPr/>
          </p:nvSpPr>
          <p:spPr>
            <a:xfrm>
              <a:off x="7521585" y="2260941"/>
              <a:ext cx="2935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 신호 검출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313D06-FC67-4D0F-9E5D-241711B7F5E6}"/>
                </a:ext>
              </a:extLst>
            </p:cNvPr>
            <p:cNvSpPr txBox="1"/>
            <p:nvPr/>
          </p:nvSpPr>
          <p:spPr>
            <a:xfrm>
              <a:off x="7447371" y="4736348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IMU</a:t>
              </a:r>
              <a:r>
                <a:rPr lang="ko-KR" altLang="en-US" sz="36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정보 추출</a:t>
              </a:r>
            </a:p>
          </p:txBody>
        </p:sp>
        <p:pic>
          <p:nvPicPr>
            <p:cNvPr id="72" name="Picture 2" descr="표지판 인식에 대한 이미지 검색결과">
              <a:extLst>
                <a:ext uri="{FF2B5EF4-FFF2-40B4-BE49-F238E27FC236}">
                  <a16:creationId xmlns:a16="http://schemas.microsoft.com/office/drawing/2014/main" id="{8B2E4471-67DC-431C-A280-9131F2C4C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7" r="-282" b="34399"/>
            <a:stretch/>
          </p:blipFill>
          <p:spPr bwMode="auto">
            <a:xfrm>
              <a:off x="1816950" y="1706687"/>
              <a:ext cx="3457123" cy="1964717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ros imu에 대한 이미지 검색결과">
              <a:extLst>
                <a:ext uri="{FF2B5EF4-FFF2-40B4-BE49-F238E27FC236}">
                  <a16:creationId xmlns:a16="http://schemas.microsoft.com/office/drawing/2014/main" id="{7BD920E8-0CEF-458C-BF00-9DA181CC2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79" b="11178"/>
            <a:stretch/>
          </p:blipFill>
          <p:spPr bwMode="auto">
            <a:xfrm>
              <a:off x="1829754" y="4168954"/>
              <a:ext cx="3457123" cy="1964717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CE81A02-123E-4F73-9B01-F1965EC64FA1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>
              <a:off x="5284485" y="2556703"/>
              <a:ext cx="1171258" cy="0"/>
            </a:xfrm>
            <a:prstGeom prst="line">
              <a:avLst/>
            </a:prstGeom>
            <a:ln w="63500">
              <a:solidFill>
                <a:schemeClr val="bg1">
                  <a:alpha val="78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93198D4-2BAA-4948-9131-1DC6C4B27FFD}"/>
                </a:ext>
              </a:extLst>
            </p:cNvPr>
            <p:cNvCxnSpPr>
              <a:cxnSpLocks/>
            </p:cNvCxnSpPr>
            <p:nvPr/>
          </p:nvCxnSpPr>
          <p:spPr>
            <a:xfrm>
              <a:off x="5284485" y="5117215"/>
              <a:ext cx="1171258" cy="0"/>
            </a:xfrm>
            <a:prstGeom prst="line">
              <a:avLst/>
            </a:prstGeom>
            <a:ln w="63500">
              <a:solidFill>
                <a:schemeClr val="bg1">
                  <a:alpha val="78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6E575B-0410-49F8-8AFB-7105F614C392}"/>
              </a:ext>
            </a:extLst>
          </p:cNvPr>
          <p:cNvGrpSpPr/>
          <p:nvPr/>
        </p:nvGrpSpPr>
        <p:grpSpPr>
          <a:xfrm>
            <a:off x="6958405" y="2110668"/>
            <a:ext cx="3131365" cy="3102188"/>
            <a:chOff x="6945705" y="2110668"/>
            <a:chExt cx="3131365" cy="3102188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6E717C09-590D-4396-9211-3363909BA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896" y="2110668"/>
              <a:ext cx="2716742" cy="2716742"/>
            </a:xfrm>
            <a:prstGeom prst="rect">
              <a:avLst/>
            </a:prstGeom>
          </p:spPr>
        </p:pic>
        <p:sp>
          <p:nvSpPr>
            <p:cNvPr id="96" name="평행 사변형 95">
              <a:extLst>
                <a:ext uri="{FF2B5EF4-FFF2-40B4-BE49-F238E27FC236}">
                  <a16:creationId xmlns:a16="http://schemas.microsoft.com/office/drawing/2014/main" id="{4787D27A-0CFC-412F-A3FB-7D24720F6366}"/>
                </a:ext>
              </a:extLst>
            </p:cNvPr>
            <p:cNvSpPr/>
            <p:nvPr/>
          </p:nvSpPr>
          <p:spPr>
            <a:xfrm>
              <a:off x="6945705" y="4967958"/>
              <a:ext cx="2954655" cy="211436"/>
            </a:xfrm>
            <a:prstGeom prst="parallelogram">
              <a:avLst>
                <a:gd name="adj" fmla="val 22632"/>
              </a:avLst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17">
              <a:extLst>
                <a:ext uri="{FF2B5EF4-FFF2-40B4-BE49-F238E27FC236}">
                  <a16:creationId xmlns:a16="http://schemas.microsoft.com/office/drawing/2014/main" id="{DAF8226D-BDC8-475A-9846-778ADA1CF3EA}"/>
                </a:ext>
              </a:extLst>
            </p:cNvPr>
            <p:cNvSpPr txBox="1"/>
            <p:nvPr/>
          </p:nvSpPr>
          <p:spPr>
            <a:xfrm>
              <a:off x="6963063" y="4751191"/>
              <a:ext cx="3114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주행 코드에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574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5AD08F9-42E2-4F81-A456-71CFDE101A6B}"/>
              </a:ext>
            </a:extLst>
          </p:cNvPr>
          <p:cNvSpPr txBox="1"/>
          <p:nvPr/>
        </p:nvSpPr>
        <p:spPr>
          <a:xfrm>
            <a:off x="2521257" y="215566"/>
            <a:ext cx="9634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명세서 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인터페이스 요구사항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464CC9-D480-4F04-8CB5-ED748F0A9211}"/>
              </a:ext>
            </a:extLst>
          </p:cNvPr>
          <p:cNvGrpSpPr/>
          <p:nvPr/>
        </p:nvGrpSpPr>
        <p:grpSpPr>
          <a:xfrm>
            <a:off x="647815" y="1692857"/>
            <a:ext cx="23203970" cy="4370883"/>
            <a:chOff x="647815" y="1692857"/>
            <a:chExt cx="23203970" cy="437088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BA70ECA-C58E-48A7-93E0-A4A9EDA34820}"/>
                </a:ext>
              </a:extLst>
            </p:cNvPr>
            <p:cNvGrpSpPr/>
            <p:nvPr/>
          </p:nvGrpSpPr>
          <p:grpSpPr>
            <a:xfrm>
              <a:off x="647815" y="1706988"/>
              <a:ext cx="10900711" cy="4239304"/>
              <a:chOff x="647815" y="1706988"/>
              <a:chExt cx="10900711" cy="423930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9182FC-F629-4BAA-8C60-7E3152C6ED25}"/>
                  </a:ext>
                </a:extLst>
              </p:cNvPr>
              <p:cNvGrpSpPr/>
              <p:nvPr/>
            </p:nvGrpSpPr>
            <p:grpSpPr>
              <a:xfrm>
                <a:off x="4422832" y="1706988"/>
                <a:ext cx="3346335" cy="4239304"/>
                <a:chOff x="4574765" y="1485141"/>
                <a:chExt cx="3346335" cy="4880251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96FA9DF3-4B03-453A-8F62-AB01B50BA34B}"/>
                    </a:ext>
                  </a:extLst>
                </p:cNvPr>
                <p:cNvSpPr/>
                <p:nvPr/>
              </p:nvSpPr>
              <p:spPr>
                <a:xfrm>
                  <a:off x="4574765" y="1485141"/>
                  <a:ext cx="3346335" cy="4880251"/>
                </a:xfrm>
                <a:prstGeom prst="roundRect">
                  <a:avLst>
                    <a:gd name="adj" fmla="val 3586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A7B62745-7462-4B4F-B45E-D9314B346857}"/>
                    </a:ext>
                  </a:extLst>
                </p:cNvPr>
                <p:cNvSpPr/>
                <p:nvPr/>
              </p:nvSpPr>
              <p:spPr>
                <a:xfrm>
                  <a:off x="4754493" y="1689101"/>
                  <a:ext cx="2962887" cy="4457700"/>
                </a:xfrm>
                <a:prstGeom prst="roundRect">
                  <a:avLst>
                    <a:gd name="adj" fmla="val 34731"/>
                  </a:avLst>
                </a:prstGeom>
                <a:solidFill>
                  <a:schemeClr val="bg1"/>
                </a:solidFill>
                <a:ln w="254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6132D65-5987-47AA-B5B3-628F296C0893}"/>
                    </a:ext>
                  </a:extLst>
                </p:cNvPr>
                <p:cNvSpPr txBox="1"/>
                <p:nvPr/>
              </p:nvSpPr>
              <p:spPr>
                <a:xfrm>
                  <a:off x="5525619" y="4468958"/>
                  <a:ext cx="1444626" cy="13818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ko-KR" altLang="en-US" sz="36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표지판</a:t>
                  </a:r>
                  <a:endParaRPr lang="en-US" altLang="ko-KR" sz="36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algn="ctr"/>
                  <a:r>
                    <a:rPr lang="ko-KR" altLang="en-US" sz="36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인식</a:t>
                  </a:r>
                </a:p>
              </p:txBody>
            </p:sp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1857A231-458D-4E23-BF2C-2AE159ABEF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4028" y="2151695"/>
                  <a:ext cx="2343786" cy="2612584"/>
                </a:xfrm>
                <a:prstGeom prst="rect">
                  <a:avLst/>
                </a:prstGeom>
              </p:spPr>
            </p:pic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6FC3B40-DDBB-43F5-972E-6F7FA7C9C144}"/>
                  </a:ext>
                </a:extLst>
              </p:cNvPr>
              <p:cNvGrpSpPr/>
              <p:nvPr/>
            </p:nvGrpSpPr>
            <p:grpSpPr>
              <a:xfrm>
                <a:off x="647815" y="1706988"/>
                <a:ext cx="3346335" cy="4239304"/>
                <a:chOff x="1009765" y="1485141"/>
                <a:chExt cx="3346335" cy="4880251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5865C515-08C4-4DD6-B450-672D2044ED3D}"/>
                    </a:ext>
                  </a:extLst>
                </p:cNvPr>
                <p:cNvSpPr/>
                <p:nvPr/>
              </p:nvSpPr>
              <p:spPr>
                <a:xfrm>
                  <a:off x="1009765" y="1485141"/>
                  <a:ext cx="3346335" cy="4880251"/>
                </a:xfrm>
                <a:prstGeom prst="roundRect">
                  <a:avLst>
                    <a:gd name="adj" fmla="val 3586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8527A05C-EC5D-4945-9B0E-4DE838A9BD5C}"/>
                    </a:ext>
                  </a:extLst>
                </p:cNvPr>
                <p:cNvSpPr/>
                <p:nvPr/>
              </p:nvSpPr>
              <p:spPr>
                <a:xfrm>
                  <a:off x="1189493" y="1689101"/>
                  <a:ext cx="2962887" cy="4457700"/>
                </a:xfrm>
                <a:prstGeom prst="roundRect">
                  <a:avLst>
                    <a:gd name="adj" fmla="val 34731"/>
                  </a:avLst>
                </a:prstGeom>
                <a:solidFill>
                  <a:schemeClr val="bg1"/>
                </a:solidFill>
                <a:ln w="254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954F7E3-BEFC-4413-A91F-6107886A9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4204" y="2398563"/>
                  <a:ext cx="2041937" cy="2270707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77B4C18-A6FD-4C27-97FE-BF4D1971CBDF}"/>
                    </a:ext>
                  </a:extLst>
                </p:cNvPr>
                <p:cNvSpPr txBox="1"/>
                <p:nvPr/>
              </p:nvSpPr>
              <p:spPr>
                <a:xfrm>
                  <a:off x="2158616" y="4853797"/>
                  <a:ext cx="1024639" cy="744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ko-KR" altLang="en-US" sz="36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속도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607CA19-8197-4D4B-B5B3-871AD01878FA}"/>
                  </a:ext>
                </a:extLst>
              </p:cNvPr>
              <p:cNvGrpSpPr/>
              <p:nvPr/>
            </p:nvGrpSpPr>
            <p:grpSpPr>
              <a:xfrm>
                <a:off x="8202191" y="1706988"/>
                <a:ext cx="3346335" cy="4239304"/>
                <a:chOff x="8242028" y="1485141"/>
                <a:chExt cx="3346335" cy="4880251"/>
              </a:xfrm>
            </p:grpSpPr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414D83D5-7224-45A3-945A-31449C0B65FD}"/>
                    </a:ext>
                  </a:extLst>
                </p:cNvPr>
                <p:cNvSpPr/>
                <p:nvPr/>
              </p:nvSpPr>
              <p:spPr>
                <a:xfrm>
                  <a:off x="8242028" y="1485141"/>
                  <a:ext cx="3346335" cy="4880251"/>
                </a:xfrm>
                <a:prstGeom prst="roundRect">
                  <a:avLst>
                    <a:gd name="adj" fmla="val 3586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79C16419-F768-40CE-80A2-CCA13843A6B8}"/>
                    </a:ext>
                  </a:extLst>
                </p:cNvPr>
                <p:cNvSpPr/>
                <p:nvPr/>
              </p:nvSpPr>
              <p:spPr>
                <a:xfrm>
                  <a:off x="8421756" y="1689101"/>
                  <a:ext cx="2962887" cy="4457700"/>
                </a:xfrm>
                <a:prstGeom prst="roundRect">
                  <a:avLst>
                    <a:gd name="adj" fmla="val 34731"/>
                  </a:avLst>
                </a:prstGeom>
                <a:solidFill>
                  <a:schemeClr val="bg1"/>
                </a:solidFill>
                <a:ln w="254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00B75BB-0914-4D1D-ABCF-964EAA8153ED}"/>
                    </a:ext>
                  </a:extLst>
                </p:cNvPr>
                <p:cNvSpPr txBox="1"/>
                <p:nvPr/>
              </p:nvSpPr>
              <p:spPr>
                <a:xfrm>
                  <a:off x="9448445" y="4853796"/>
                  <a:ext cx="1043876" cy="744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36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IMU</a:t>
                  </a:r>
                  <a:endParaRPr lang="ko-KR" altLang="en-US" sz="36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7772579C-0135-4782-AE26-21583C5845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29717" y="2530144"/>
                  <a:ext cx="1970956" cy="2139127"/>
                </a:xfrm>
                <a:prstGeom prst="rect">
                  <a:avLst/>
                </a:prstGeom>
              </p:spPr>
            </p:pic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DFBF7E8-447B-4301-9EAD-EEFAFDF728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61772" y="3832154"/>
                <a:ext cx="1268684" cy="0"/>
              </a:xfrm>
              <a:prstGeom prst="line">
                <a:avLst/>
              </a:prstGeom>
              <a:ln w="63500">
                <a:solidFill>
                  <a:schemeClr val="bg1">
                    <a:alpha val="78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9DFBE9A-78C7-4C48-82A5-8938468C88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4239" y="3826640"/>
                <a:ext cx="1268684" cy="0"/>
              </a:xfrm>
              <a:prstGeom prst="line">
                <a:avLst/>
              </a:prstGeom>
              <a:ln w="63500">
                <a:solidFill>
                  <a:schemeClr val="bg1">
                    <a:alpha val="78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A191889-CE69-4078-8EE9-C386977D8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4806" y="3748030"/>
              <a:ext cx="6714594" cy="0"/>
            </a:xfrm>
            <a:prstGeom prst="line">
              <a:avLst/>
            </a:prstGeom>
            <a:ln w="63500">
              <a:solidFill>
                <a:schemeClr val="bg1">
                  <a:alpha val="78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FCAEE56-0339-48E6-9E99-D402157DF3FE}"/>
                </a:ext>
              </a:extLst>
            </p:cNvPr>
            <p:cNvGrpSpPr/>
            <p:nvPr/>
          </p:nvGrpSpPr>
          <p:grpSpPr>
            <a:xfrm>
              <a:off x="16541670" y="1692857"/>
              <a:ext cx="7310115" cy="4370883"/>
              <a:chOff x="2630761" y="2047478"/>
              <a:chExt cx="7310115" cy="4370883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0E10405C-A5C9-496A-BE64-6918CE25325B}"/>
                  </a:ext>
                </a:extLst>
              </p:cNvPr>
              <p:cNvSpPr/>
              <p:nvPr/>
            </p:nvSpPr>
            <p:spPr>
              <a:xfrm>
                <a:off x="2630761" y="2047478"/>
                <a:ext cx="7310115" cy="4370883"/>
              </a:xfrm>
              <a:prstGeom prst="roundRect">
                <a:avLst>
                  <a:gd name="adj" fmla="val 1920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41E43DDC-6798-4B5B-B4F4-79E890C73E87}"/>
                  </a:ext>
                </a:extLst>
              </p:cNvPr>
              <p:cNvSpPr/>
              <p:nvPr/>
            </p:nvSpPr>
            <p:spPr>
              <a:xfrm>
                <a:off x="2821514" y="2241803"/>
                <a:ext cx="6910036" cy="3982232"/>
              </a:xfrm>
              <a:prstGeom prst="roundRect">
                <a:avLst>
                  <a:gd name="adj" fmla="val 19065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B2A4B6A-E662-431E-872C-37BF314E2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8330" y="3287797"/>
                <a:ext cx="1687285" cy="168728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5D90847-BD77-45E6-8831-23485279D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2560" y="2804132"/>
                <a:ext cx="3156879" cy="2378530"/>
              </a:xfrm>
              <a:prstGeom prst="rect">
                <a:avLst/>
              </a:prstGeom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425B55F-91A5-40E4-8618-57C62540E32E}"/>
                  </a:ext>
                </a:extLst>
              </p:cNvPr>
              <p:cNvGrpSpPr/>
              <p:nvPr/>
            </p:nvGrpSpPr>
            <p:grpSpPr>
              <a:xfrm>
                <a:off x="5783964" y="5344833"/>
                <a:ext cx="3685830" cy="461665"/>
                <a:chOff x="5783964" y="5446433"/>
                <a:chExt cx="3685830" cy="461665"/>
              </a:xfrm>
            </p:grpSpPr>
            <p:sp>
              <p:nvSpPr>
                <p:cNvPr id="43" name="평행 사변형 42">
                  <a:extLst>
                    <a:ext uri="{FF2B5EF4-FFF2-40B4-BE49-F238E27FC236}">
                      <a16:creationId xmlns:a16="http://schemas.microsoft.com/office/drawing/2014/main" id="{0CA0B865-2793-410C-A786-3C714A56D632}"/>
                    </a:ext>
                  </a:extLst>
                </p:cNvPr>
                <p:cNvSpPr/>
                <p:nvPr/>
              </p:nvSpPr>
              <p:spPr>
                <a:xfrm>
                  <a:off x="5783964" y="5641330"/>
                  <a:ext cx="3214069" cy="177786"/>
                </a:xfrm>
                <a:prstGeom prst="parallelogram">
                  <a:avLst>
                    <a:gd name="adj" fmla="val 22632"/>
                  </a:avLst>
                </a:prstGeom>
                <a:solidFill>
                  <a:srgbClr val="FFE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17">
                  <a:extLst>
                    <a:ext uri="{FF2B5EF4-FFF2-40B4-BE49-F238E27FC236}">
                      <a16:creationId xmlns:a16="http://schemas.microsoft.com/office/drawing/2014/main" id="{B4096D41-38A8-4E05-A3B1-09CF3881B5E9}"/>
                    </a:ext>
                  </a:extLst>
                </p:cNvPr>
                <p:cNvSpPr txBox="1"/>
                <p:nvPr/>
              </p:nvSpPr>
              <p:spPr>
                <a:xfrm>
                  <a:off x="5791605" y="5446433"/>
                  <a:ext cx="367818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4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Terminal</a:t>
                  </a:r>
                  <a:r>
                    <a:rPr lang="ko-KR" altLang="en-US" sz="24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에 </a:t>
                  </a:r>
                  <a:r>
                    <a:rPr lang="en-US" altLang="ko-KR" sz="24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print </a:t>
                  </a:r>
                  <a:r>
                    <a:rPr lang="ko-KR" altLang="en-US" sz="24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구현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81137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5AD08F9-42E2-4F81-A456-71CFDE101A6B}"/>
              </a:ext>
            </a:extLst>
          </p:cNvPr>
          <p:cNvSpPr txBox="1"/>
          <p:nvPr/>
        </p:nvSpPr>
        <p:spPr>
          <a:xfrm>
            <a:off x="2521257" y="215566"/>
            <a:ext cx="9634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명세서 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인터페이스 요구사항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DEB631F-05AD-4E9D-8CFE-98C96C646191}"/>
              </a:ext>
            </a:extLst>
          </p:cNvPr>
          <p:cNvGrpSpPr/>
          <p:nvPr/>
        </p:nvGrpSpPr>
        <p:grpSpPr>
          <a:xfrm>
            <a:off x="-13220585" y="1692857"/>
            <a:ext cx="23203970" cy="4370883"/>
            <a:chOff x="647815" y="1692857"/>
            <a:chExt cx="23203970" cy="437088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8717FC0-3BC1-4FAB-B30D-9755A5D9CC42}"/>
                </a:ext>
              </a:extLst>
            </p:cNvPr>
            <p:cNvGrpSpPr/>
            <p:nvPr/>
          </p:nvGrpSpPr>
          <p:grpSpPr>
            <a:xfrm>
              <a:off x="647815" y="1706988"/>
              <a:ext cx="10900711" cy="4239304"/>
              <a:chOff x="647815" y="1706988"/>
              <a:chExt cx="10900711" cy="4239304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5D3B2CD-A9DC-4310-96E6-7808557B26B3}"/>
                  </a:ext>
                </a:extLst>
              </p:cNvPr>
              <p:cNvGrpSpPr/>
              <p:nvPr/>
            </p:nvGrpSpPr>
            <p:grpSpPr>
              <a:xfrm>
                <a:off x="4422832" y="1706988"/>
                <a:ext cx="3346335" cy="4239304"/>
                <a:chOff x="4574765" y="1485141"/>
                <a:chExt cx="3346335" cy="4880251"/>
              </a:xfrm>
            </p:grpSpPr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E32131DA-A830-430D-920D-96037F0BA46A}"/>
                    </a:ext>
                  </a:extLst>
                </p:cNvPr>
                <p:cNvSpPr/>
                <p:nvPr/>
              </p:nvSpPr>
              <p:spPr>
                <a:xfrm>
                  <a:off x="4574765" y="1485141"/>
                  <a:ext cx="3346335" cy="4880251"/>
                </a:xfrm>
                <a:prstGeom prst="roundRect">
                  <a:avLst>
                    <a:gd name="adj" fmla="val 3586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D210FF46-263C-45E6-ACB4-594B37249023}"/>
                    </a:ext>
                  </a:extLst>
                </p:cNvPr>
                <p:cNvSpPr/>
                <p:nvPr/>
              </p:nvSpPr>
              <p:spPr>
                <a:xfrm>
                  <a:off x="4754493" y="1689101"/>
                  <a:ext cx="2962887" cy="4457700"/>
                </a:xfrm>
                <a:prstGeom prst="roundRect">
                  <a:avLst>
                    <a:gd name="adj" fmla="val 34731"/>
                  </a:avLst>
                </a:prstGeom>
                <a:solidFill>
                  <a:schemeClr val="bg1"/>
                </a:solidFill>
                <a:ln w="254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AD54FF5-0837-4A95-AB4F-7C37FFF418B1}"/>
                    </a:ext>
                  </a:extLst>
                </p:cNvPr>
                <p:cNvSpPr txBox="1"/>
                <p:nvPr/>
              </p:nvSpPr>
              <p:spPr>
                <a:xfrm>
                  <a:off x="5525619" y="4468958"/>
                  <a:ext cx="1444626" cy="13818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ko-KR" altLang="en-US" sz="36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표지판</a:t>
                  </a:r>
                  <a:endParaRPr lang="en-US" altLang="ko-KR" sz="36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algn="ctr"/>
                  <a:r>
                    <a:rPr lang="ko-KR" altLang="en-US" sz="36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인식</a:t>
                  </a:r>
                </a:p>
              </p:txBody>
            </p:sp>
            <p:pic>
              <p:nvPicPr>
                <p:cNvPr id="104" name="그림 103">
                  <a:extLst>
                    <a:ext uri="{FF2B5EF4-FFF2-40B4-BE49-F238E27FC236}">
                      <a16:creationId xmlns:a16="http://schemas.microsoft.com/office/drawing/2014/main" id="{2ED95114-ABDA-42FB-865C-86D740941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4028" y="2151695"/>
                  <a:ext cx="2343786" cy="2612584"/>
                </a:xfrm>
                <a:prstGeom prst="rect">
                  <a:avLst/>
                </a:prstGeom>
              </p:spPr>
            </p:pic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7FC269A-28B6-4881-B407-F57B6FB3DE74}"/>
                  </a:ext>
                </a:extLst>
              </p:cNvPr>
              <p:cNvGrpSpPr/>
              <p:nvPr/>
            </p:nvGrpSpPr>
            <p:grpSpPr>
              <a:xfrm>
                <a:off x="647815" y="1706988"/>
                <a:ext cx="3346335" cy="4239304"/>
                <a:chOff x="1009765" y="1485141"/>
                <a:chExt cx="3346335" cy="4880251"/>
              </a:xfrm>
            </p:grpSpPr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id="{185F7E27-4DF7-4F55-A3ED-8777988D61C3}"/>
                    </a:ext>
                  </a:extLst>
                </p:cNvPr>
                <p:cNvSpPr/>
                <p:nvPr/>
              </p:nvSpPr>
              <p:spPr>
                <a:xfrm>
                  <a:off x="1009765" y="1485141"/>
                  <a:ext cx="3346335" cy="4880251"/>
                </a:xfrm>
                <a:prstGeom prst="roundRect">
                  <a:avLst>
                    <a:gd name="adj" fmla="val 3586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id="{25F6F440-9D8B-4082-A085-2BFBD49F74E4}"/>
                    </a:ext>
                  </a:extLst>
                </p:cNvPr>
                <p:cNvSpPr/>
                <p:nvPr/>
              </p:nvSpPr>
              <p:spPr>
                <a:xfrm>
                  <a:off x="1189493" y="1689101"/>
                  <a:ext cx="2962887" cy="4457700"/>
                </a:xfrm>
                <a:prstGeom prst="roundRect">
                  <a:avLst>
                    <a:gd name="adj" fmla="val 34731"/>
                  </a:avLst>
                </a:prstGeom>
                <a:solidFill>
                  <a:schemeClr val="bg1"/>
                </a:solidFill>
                <a:ln w="254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3D60E2F2-732B-434A-ABBA-40F92A65D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4204" y="2398563"/>
                  <a:ext cx="2041937" cy="2270707"/>
                </a:xfrm>
                <a:prstGeom prst="rect">
                  <a:avLst/>
                </a:prstGeom>
              </p:spPr>
            </p:pic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4F6A8B5-5F74-488C-A022-94F7F519032E}"/>
                    </a:ext>
                  </a:extLst>
                </p:cNvPr>
                <p:cNvSpPr txBox="1"/>
                <p:nvPr/>
              </p:nvSpPr>
              <p:spPr>
                <a:xfrm>
                  <a:off x="2158616" y="4853797"/>
                  <a:ext cx="1024639" cy="744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ko-KR" altLang="en-US" sz="36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속도</a:t>
                  </a: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1F82A094-9535-4910-8FD0-5EBF6A7EAEE9}"/>
                  </a:ext>
                </a:extLst>
              </p:cNvPr>
              <p:cNvGrpSpPr/>
              <p:nvPr/>
            </p:nvGrpSpPr>
            <p:grpSpPr>
              <a:xfrm>
                <a:off x="8202191" y="1706988"/>
                <a:ext cx="3346335" cy="4239304"/>
                <a:chOff x="8242028" y="1485141"/>
                <a:chExt cx="3346335" cy="4880251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D2A23FDB-0E0B-42CF-BB56-B55CDB2D7207}"/>
                    </a:ext>
                  </a:extLst>
                </p:cNvPr>
                <p:cNvSpPr/>
                <p:nvPr/>
              </p:nvSpPr>
              <p:spPr>
                <a:xfrm>
                  <a:off x="8242028" y="1485141"/>
                  <a:ext cx="3346335" cy="4880251"/>
                </a:xfrm>
                <a:prstGeom prst="roundRect">
                  <a:avLst>
                    <a:gd name="adj" fmla="val 3586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id="{1DA9A92F-8A51-47D9-B4DE-FC046F78DB88}"/>
                    </a:ext>
                  </a:extLst>
                </p:cNvPr>
                <p:cNvSpPr/>
                <p:nvPr/>
              </p:nvSpPr>
              <p:spPr>
                <a:xfrm>
                  <a:off x="8421756" y="1689101"/>
                  <a:ext cx="2962887" cy="4457700"/>
                </a:xfrm>
                <a:prstGeom prst="roundRect">
                  <a:avLst>
                    <a:gd name="adj" fmla="val 34731"/>
                  </a:avLst>
                </a:prstGeom>
                <a:solidFill>
                  <a:schemeClr val="bg1"/>
                </a:solidFill>
                <a:ln w="2540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1D58309-003A-4F42-A742-A32301533643}"/>
                    </a:ext>
                  </a:extLst>
                </p:cNvPr>
                <p:cNvSpPr txBox="1"/>
                <p:nvPr/>
              </p:nvSpPr>
              <p:spPr>
                <a:xfrm>
                  <a:off x="9448445" y="4853796"/>
                  <a:ext cx="1043876" cy="744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36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IMU</a:t>
                  </a:r>
                  <a:endParaRPr lang="ko-KR" altLang="en-US" sz="3600" dirty="0">
                    <a:solidFill>
                      <a:schemeClr val="tx2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1CBE4A5A-5D27-4820-BB09-6A5BE1B72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29717" y="2530144"/>
                  <a:ext cx="1970956" cy="2139127"/>
                </a:xfrm>
                <a:prstGeom prst="rect">
                  <a:avLst/>
                </a:prstGeom>
              </p:spPr>
            </p:pic>
          </p:grp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82501BFB-2126-4A1F-8525-BF1C233F3F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61772" y="3832154"/>
                <a:ext cx="1268684" cy="0"/>
              </a:xfrm>
              <a:prstGeom prst="line">
                <a:avLst/>
              </a:prstGeom>
              <a:ln w="63500">
                <a:solidFill>
                  <a:schemeClr val="bg1">
                    <a:alpha val="78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1589221C-357C-41F6-A38C-4CD60E0896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4239" y="3826640"/>
                <a:ext cx="1268684" cy="0"/>
              </a:xfrm>
              <a:prstGeom prst="line">
                <a:avLst/>
              </a:prstGeom>
              <a:ln w="63500">
                <a:solidFill>
                  <a:schemeClr val="bg1">
                    <a:alpha val="78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31A3C8D-7794-4328-8647-DBDD6557C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44806" y="3748030"/>
              <a:ext cx="6714594" cy="0"/>
            </a:xfrm>
            <a:prstGeom prst="line">
              <a:avLst/>
            </a:prstGeom>
            <a:ln w="63500">
              <a:solidFill>
                <a:schemeClr val="bg1">
                  <a:alpha val="78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61C15B3-3769-4157-ACD5-1BF262992604}"/>
                </a:ext>
              </a:extLst>
            </p:cNvPr>
            <p:cNvGrpSpPr/>
            <p:nvPr/>
          </p:nvGrpSpPr>
          <p:grpSpPr>
            <a:xfrm>
              <a:off x="16541670" y="1692857"/>
              <a:ext cx="7310115" cy="4370883"/>
              <a:chOff x="2630761" y="2047478"/>
              <a:chExt cx="7310115" cy="4370883"/>
            </a:xfrm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F2DFBC59-FEF1-48B8-AD38-029F928D5714}"/>
                  </a:ext>
                </a:extLst>
              </p:cNvPr>
              <p:cNvSpPr/>
              <p:nvPr/>
            </p:nvSpPr>
            <p:spPr>
              <a:xfrm>
                <a:off x="2630761" y="2047478"/>
                <a:ext cx="7310115" cy="4370883"/>
              </a:xfrm>
              <a:prstGeom prst="roundRect">
                <a:avLst>
                  <a:gd name="adj" fmla="val 1920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64FEEBC9-9877-4E49-B29A-DC8440661077}"/>
                  </a:ext>
                </a:extLst>
              </p:cNvPr>
              <p:cNvSpPr/>
              <p:nvPr/>
            </p:nvSpPr>
            <p:spPr>
              <a:xfrm>
                <a:off x="2821514" y="2241803"/>
                <a:ext cx="6910036" cy="3982232"/>
              </a:xfrm>
              <a:prstGeom prst="roundRect">
                <a:avLst>
                  <a:gd name="adj" fmla="val 19065"/>
                </a:avLst>
              </a:prstGeom>
              <a:solidFill>
                <a:schemeClr val="bg1"/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5806827A-771A-43AA-9154-BF21AD0A3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8330" y="3287797"/>
                <a:ext cx="1687285" cy="1687285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90F5675F-1879-4411-A175-30FF869CF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2560" y="2804132"/>
                <a:ext cx="3156879" cy="2378530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D7DAA109-25EB-492B-BB5E-9654A6A4F395}"/>
                  </a:ext>
                </a:extLst>
              </p:cNvPr>
              <p:cNvGrpSpPr/>
              <p:nvPr/>
            </p:nvGrpSpPr>
            <p:grpSpPr>
              <a:xfrm>
                <a:off x="5783964" y="5344833"/>
                <a:ext cx="3685830" cy="461665"/>
                <a:chOff x="5783964" y="5446433"/>
                <a:chExt cx="3685830" cy="461665"/>
              </a:xfrm>
            </p:grpSpPr>
            <p:sp>
              <p:nvSpPr>
                <p:cNvPr id="86" name="평행 사변형 85">
                  <a:extLst>
                    <a:ext uri="{FF2B5EF4-FFF2-40B4-BE49-F238E27FC236}">
                      <a16:creationId xmlns:a16="http://schemas.microsoft.com/office/drawing/2014/main" id="{03AED860-AD26-47C9-A711-1266BEC805EF}"/>
                    </a:ext>
                  </a:extLst>
                </p:cNvPr>
                <p:cNvSpPr/>
                <p:nvPr/>
              </p:nvSpPr>
              <p:spPr>
                <a:xfrm>
                  <a:off x="5783964" y="5717530"/>
                  <a:ext cx="3214069" cy="177786"/>
                </a:xfrm>
                <a:prstGeom prst="parallelogram">
                  <a:avLst>
                    <a:gd name="adj" fmla="val 22632"/>
                  </a:avLst>
                </a:prstGeom>
                <a:solidFill>
                  <a:srgbClr val="FFE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TextBox 17">
                  <a:extLst>
                    <a:ext uri="{FF2B5EF4-FFF2-40B4-BE49-F238E27FC236}">
                      <a16:creationId xmlns:a16="http://schemas.microsoft.com/office/drawing/2014/main" id="{5DC81B70-D28B-411F-922B-525E77FC802C}"/>
                    </a:ext>
                  </a:extLst>
                </p:cNvPr>
                <p:cNvSpPr txBox="1"/>
                <p:nvPr/>
              </p:nvSpPr>
              <p:spPr>
                <a:xfrm>
                  <a:off x="5791605" y="5446433"/>
                  <a:ext cx="367818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4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Terminal</a:t>
                  </a:r>
                  <a:r>
                    <a:rPr lang="ko-KR" altLang="en-US" sz="24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에 </a:t>
                  </a:r>
                  <a:r>
                    <a:rPr lang="en-US" altLang="ko-KR" sz="24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print </a:t>
                  </a:r>
                  <a:r>
                    <a:rPr lang="ko-KR" altLang="en-US" sz="2400" dirty="0">
                      <a:solidFill>
                        <a:schemeClr val="tx2">
                          <a:lumMod val="7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구현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5835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5DE26611-764F-4E45-ABB5-EAFD107C2846}"/>
              </a:ext>
            </a:extLst>
          </p:cNvPr>
          <p:cNvGrpSpPr/>
          <p:nvPr/>
        </p:nvGrpSpPr>
        <p:grpSpPr>
          <a:xfrm>
            <a:off x="4422832" y="1706988"/>
            <a:ext cx="3346335" cy="4239304"/>
            <a:chOff x="4574765" y="1485141"/>
            <a:chExt cx="3346335" cy="4880251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9457E29-27A2-422D-996A-198D5D01A1E7}"/>
                </a:ext>
              </a:extLst>
            </p:cNvPr>
            <p:cNvSpPr/>
            <p:nvPr/>
          </p:nvSpPr>
          <p:spPr>
            <a:xfrm>
              <a:off x="4574765" y="1485141"/>
              <a:ext cx="3346335" cy="4880251"/>
            </a:xfrm>
            <a:prstGeom prst="roundRect">
              <a:avLst>
                <a:gd name="adj" fmla="val 358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BD0913E-3B90-49E1-81C9-FB8F6135AACA}"/>
                </a:ext>
              </a:extLst>
            </p:cNvPr>
            <p:cNvSpPr/>
            <p:nvPr/>
          </p:nvSpPr>
          <p:spPr>
            <a:xfrm>
              <a:off x="4754493" y="1689101"/>
              <a:ext cx="2962887" cy="4457700"/>
            </a:xfrm>
            <a:prstGeom prst="roundRect">
              <a:avLst>
                <a:gd name="adj" fmla="val 34731"/>
              </a:avLst>
            </a:prstGeom>
            <a:solidFill>
              <a:schemeClr val="bg1"/>
            </a:solidFill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D4EDBB-ABF6-4019-B290-A5C84306D039}"/>
              </a:ext>
            </a:extLst>
          </p:cNvPr>
          <p:cNvGrpSpPr/>
          <p:nvPr/>
        </p:nvGrpSpPr>
        <p:grpSpPr>
          <a:xfrm>
            <a:off x="647815" y="1706988"/>
            <a:ext cx="3346335" cy="4239304"/>
            <a:chOff x="1009765" y="1485141"/>
            <a:chExt cx="3346335" cy="488025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EDFC37F-4448-4C2F-B1F5-C771DD9E360B}"/>
                </a:ext>
              </a:extLst>
            </p:cNvPr>
            <p:cNvSpPr/>
            <p:nvPr/>
          </p:nvSpPr>
          <p:spPr>
            <a:xfrm>
              <a:off x="1009765" y="1485141"/>
              <a:ext cx="3346335" cy="4880251"/>
            </a:xfrm>
            <a:prstGeom prst="roundRect">
              <a:avLst>
                <a:gd name="adj" fmla="val 358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4DCA630-4A36-4E48-BDA7-B5BDF671E68C}"/>
                </a:ext>
              </a:extLst>
            </p:cNvPr>
            <p:cNvSpPr/>
            <p:nvPr/>
          </p:nvSpPr>
          <p:spPr>
            <a:xfrm>
              <a:off x="1189493" y="1689101"/>
              <a:ext cx="2962887" cy="4457700"/>
            </a:xfrm>
            <a:prstGeom prst="roundRect">
              <a:avLst>
                <a:gd name="adj" fmla="val 34731"/>
              </a:avLst>
            </a:prstGeom>
            <a:solidFill>
              <a:schemeClr val="bg1"/>
            </a:solidFill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148F8B-EB02-485A-A34A-1FF0D00FCC15}"/>
              </a:ext>
            </a:extLst>
          </p:cNvPr>
          <p:cNvGrpSpPr/>
          <p:nvPr/>
        </p:nvGrpSpPr>
        <p:grpSpPr>
          <a:xfrm>
            <a:off x="8202191" y="1706988"/>
            <a:ext cx="3346335" cy="4239304"/>
            <a:chOff x="8242028" y="1485141"/>
            <a:chExt cx="3346335" cy="4880251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87F9EBE-892C-4540-B068-2E9C7516C19E}"/>
                </a:ext>
              </a:extLst>
            </p:cNvPr>
            <p:cNvSpPr/>
            <p:nvPr/>
          </p:nvSpPr>
          <p:spPr>
            <a:xfrm>
              <a:off x="8242028" y="1485141"/>
              <a:ext cx="3346335" cy="4880251"/>
            </a:xfrm>
            <a:prstGeom prst="roundRect">
              <a:avLst>
                <a:gd name="adj" fmla="val 358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B210CAD-C11A-477D-9A8D-EDEFD7A97753}"/>
                </a:ext>
              </a:extLst>
            </p:cNvPr>
            <p:cNvSpPr/>
            <p:nvPr/>
          </p:nvSpPr>
          <p:spPr>
            <a:xfrm>
              <a:off x="8421756" y="1689101"/>
              <a:ext cx="2962887" cy="4457700"/>
            </a:xfrm>
            <a:prstGeom prst="roundRect">
              <a:avLst>
                <a:gd name="adj" fmla="val 34731"/>
              </a:avLst>
            </a:prstGeom>
            <a:solidFill>
              <a:schemeClr val="bg1"/>
            </a:solidFill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8F023E0-DACE-4DB7-ADF5-ADCA9E6699F3}"/>
              </a:ext>
            </a:extLst>
          </p:cNvPr>
          <p:cNvCxnSpPr>
            <a:cxnSpLocks/>
          </p:cNvCxnSpPr>
          <p:nvPr/>
        </p:nvCxnSpPr>
        <p:spPr>
          <a:xfrm flipH="1">
            <a:off x="3561772" y="3832154"/>
            <a:ext cx="1268684" cy="0"/>
          </a:xfrm>
          <a:prstGeom prst="line">
            <a:avLst/>
          </a:prstGeom>
          <a:ln w="63500">
            <a:solidFill>
              <a:schemeClr val="bg1">
                <a:alpha val="7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C662342-57C6-4E39-8E8E-1F647F163258}"/>
              </a:ext>
            </a:extLst>
          </p:cNvPr>
          <p:cNvCxnSpPr>
            <a:cxnSpLocks/>
          </p:cNvCxnSpPr>
          <p:nvPr/>
        </p:nvCxnSpPr>
        <p:spPr>
          <a:xfrm flipH="1">
            <a:off x="7254239" y="3826640"/>
            <a:ext cx="1268684" cy="0"/>
          </a:xfrm>
          <a:prstGeom prst="line">
            <a:avLst/>
          </a:prstGeom>
          <a:ln w="63500">
            <a:solidFill>
              <a:schemeClr val="bg1">
                <a:alpha val="7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ADECEC-BA82-4D8D-8416-859E179C6B2D}"/>
              </a:ext>
            </a:extLst>
          </p:cNvPr>
          <p:cNvGrpSpPr/>
          <p:nvPr/>
        </p:nvGrpSpPr>
        <p:grpSpPr>
          <a:xfrm>
            <a:off x="846695" y="965433"/>
            <a:ext cx="12143588" cy="163070"/>
            <a:chOff x="730583" y="871092"/>
            <a:chExt cx="12143588" cy="16307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F06DF2-9C01-448E-9594-EA8F5BEFF026}"/>
                </a:ext>
              </a:extLst>
            </p:cNvPr>
            <p:cNvSpPr/>
            <p:nvPr/>
          </p:nvSpPr>
          <p:spPr>
            <a:xfrm>
              <a:off x="730583" y="871092"/>
              <a:ext cx="163070" cy="1630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7FC746-8042-4C82-9246-1B8EA451532C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893653" y="952627"/>
              <a:ext cx="11980518" cy="3434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5AD08F9-42E2-4F81-A456-71CFDE101A6B}"/>
              </a:ext>
            </a:extLst>
          </p:cNvPr>
          <p:cNvSpPr txBox="1"/>
          <p:nvPr/>
        </p:nvSpPr>
        <p:spPr>
          <a:xfrm>
            <a:off x="4301495" y="215566"/>
            <a:ext cx="7805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명세서 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비기능적 요구사항</a:t>
            </a:r>
          </a:p>
        </p:txBody>
      </p:sp>
      <p:pic>
        <p:nvPicPr>
          <p:cNvPr id="24" name="Picture 2" descr="openCV에 대한 이미지 검색결과">
            <a:extLst>
              <a:ext uri="{FF2B5EF4-FFF2-40B4-BE49-F238E27FC236}">
                <a16:creationId xmlns:a16="http://schemas.microsoft.com/office/drawing/2014/main" id="{06CE942D-3C0D-4AE8-B2C7-2783703A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56" y="2634422"/>
            <a:ext cx="1924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ython3에 대한 이미지 검색결과">
            <a:extLst>
              <a:ext uri="{FF2B5EF4-FFF2-40B4-BE49-F238E27FC236}">
                <a16:creationId xmlns:a16="http://schemas.microsoft.com/office/drawing/2014/main" id="{D01C72C7-38E1-47C5-99B7-4F990526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322" y="2820288"/>
            <a:ext cx="22288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github에 대한 이미지 검색결과">
            <a:extLst>
              <a:ext uri="{FF2B5EF4-FFF2-40B4-BE49-F238E27FC236}">
                <a16:creationId xmlns:a16="http://schemas.microsoft.com/office/drawing/2014/main" id="{D9024D88-078D-4598-AA75-FB9F33CE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51" y="2674990"/>
            <a:ext cx="2423997" cy="24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9023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tx2">
                <a:lumMod val="75000"/>
              </a:schemeClr>
            </a:solidFill>
            <a:latin typeface="나눔스퀘어OTF Bold" panose="020B0600000101010101" pitchFamily="34" charset="-127"/>
            <a:ea typeface="나눔스퀘어OTF Bold" panose="020B0600000101010101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205</Words>
  <Application>Microsoft Office PowerPoint</Application>
  <PresentationFormat>와이드스크린</PresentationFormat>
  <Paragraphs>79</Paragraphs>
  <Slides>15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나눔스퀘어 ExtraBold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 수경</dc:creator>
  <cp:lastModifiedBy>허 수경</cp:lastModifiedBy>
  <cp:revision>173</cp:revision>
  <dcterms:created xsi:type="dcterms:W3CDTF">2019-11-27T21:48:20Z</dcterms:created>
  <dcterms:modified xsi:type="dcterms:W3CDTF">2019-12-18T21:25:41Z</dcterms:modified>
</cp:coreProperties>
</file>